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48"/>
  </p:normalViewPr>
  <p:slideViewPr>
    <p:cSldViewPr snapToGrid="0" snapToObjects="1">
      <p:cViewPr varScale="1">
        <p:scale>
          <a:sx n="93" d="100"/>
          <a:sy n="93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01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73E3C-47EF-44DB-BE38-C6E04C16975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DB0DD0B-FF22-4871-A69F-40D7A9F22F8F}">
      <dgm:prSet phldrT="[Texto]" custT="1"/>
      <dgm:spPr/>
      <dgm:t>
        <a:bodyPr/>
        <a:lstStyle/>
        <a:p>
          <a:r>
            <a:rPr lang="pt-BR" sz="800" dirty="0"/>
            <a:t>.</a:t>
          </a:r>
        </a:p>
      </dgm:t>
    </dgm:pt>
    <dgm:pt modelId="{73EFDCAF-AB55-4BCC-9AC9-2182B041A2E6}" type="parTrans" cxnId="{9E345F54-A742-4E2B-9261-0E8A8A4A276C}">
      <dgm:prSet/>
      <dgm:spPr/>
      <dgm:t>
        <a:bodyPr/>
        <a:lstStyle/>
        <a:p>
          <a:endParaRPr lang="pt-BR"/>
        </a:p>
      </dgm:t>
    </dgm:pt>
    <dgm:pt modelId="{EE2F7F88-A3E7-44CF-810A-D0A4E49FD3F0}" type="sibTrans" cxnId="{9E345F54-A742-4E2B-9261-0E8A8A4A276C}">
      <dgm:prSet/>
      <dgm:spPr/>
      <dgm:t>
        <a:bodyPr/>
        <a:lstStyle/>
        <a:p>
          <a:endParaRPr lang="pt-BR"/>
        </a:p>
      </dgm:t>
    </dgm:pt>
    <dgm:pt modelId="{DE4569C1-A3DB-4523-8043-57D1ABA5B150}">
      <dgm:prSet phldrT="[Texto]" custT="1"/>
      <dgm:spPr/>
      <dgm:t>
        <a:bodyPr/>
        <a:lstStyle/>
        <a:p>
          <a:r>
            <a:rPr lang="pt-BR" sz="2400" dirty="0">
              <a:latin typeface="Bahnschrift SemiLight" panose="020B0502040204020203" pitchFamily="34" charset="0"/>
            </a:rPr>
            <a:t>ESearch é um projeto para direcionar pessoas em busca de Evento por toda Grande São Paulo</a:t>
          </a:r>
          <a:br>
            <a:rPr lang="pt-BR" sz="2400" dirty="0">
              <a:latin typeface="Bahnschrift SemiLight" panose="020B0502040204020203" pitchFamily="34" charset="0"/>
            </a:rPr>
          </a:br>
          <a:r>
            <a:rPr lang="pt-BR" sz="2400" dirty="0">
              <a:latin typeface="Bahnschrift SemiLight" panose="020B0502040204020203" pitchFamily="34" charset="0"/>
            </a:rPr>
            <a:t>Um projeto para estudos académicos e sem fins lucrativos.</a:t>
          </a:r>
          <a:br>
            <a:rPr lang="pt-BR" sz="2400" dirty="0">
              <a:latin typeface="Bahnschrift SemiLight" panose="020B0502040204020203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endParaRPr lang="pt-BR" sz="2400" dirty="0">
            <a:latin typeface="Bahnschrift SemiLight" panose="020B0502040204020203" pitchFamily="34" charset="0"/>
          </a:endParaRPr>
        </a:p>
      </dgm:t>
    </dgm:pt>
    <dgm:pt modelId="{C654B33C-526D-4E9C-B691-3ACA515C20D8}" type="parTrans" cxnId="{8D00457C-299F-4946-BC66-897644C42AD5}">
      <dgm:prSet/>
      <dgm:spPr/>
      <dgm:t>
        <a:bodyPr/>
        <a:lstStyle/>
        <a:p>
          <a:endParaRPr lang="pt-BR"/>
        </a:p>
      </dgm:t>
    </dgm:pt>
    <dgm:pt modelId="{F8260AE3-F578-44AA-B166-08CFF2900053}" type="sibTrans" cxnId="{8D00457C-299F-4946-BC66-897644C42AD5}">
      <dgm:prSet/>
      <dgm:spPr/>
      <dgm:t>
        <a:bodyPr/>
        <a:lstStyle/>
        <a:p>
          <a:endParaRPr lang="pt-BR"/>
        </a:p>
      </dgm:t>
    </dgm:pt>
    <dgm:pt modelId="{326F273B-A3EF-4DF2-9663-7DF279B41D88}">
      <dgm:prSet phldrT="[Texto]" custT="1"/>
      <dgm:spPr/>
      <dgm:t>
        <a:bodyPr/>
        <a:lstStyle/>
        <a:p>
          <a:r>
            <a:rPr lang="pt-BR" sz="800" dirty="0"/>
            <a:t>.</a:t>
          </a:r>
        </a:p>
      </dgm:t>
    </dgm:pt>
    <dgm:pt modelId="{F62D3B9F-8C8F-4FD4-A7CA-9F9B0D0E8876}" type="parTrans" cxnId="{48EAA9A1-8D4D-4B47-BF86-373FF8CFA4B3}">
      <dgm:prSet/>
      <dgm:spPr/>
      <dgm:t>
        <a:bodyPr/>
        <a:lstStyle/>
        <a:p>
          <a:endParaRPr lang="pt-BR"/>
        </a:p>
      </dgm:t>
    </dgm:pt>
    <dgm:pt modelId="{49643C9D-39F6-4555-8BB5-B8A0F636C61F}" type="sibTrans" cxnId="{48EAA9A1-8D4D-4B47-BF86-373FF8CFA4B3}">
      <dgm:prSet/>
      <dgm:spPr/>
      <dgm:t>
        <a:bodyPr/>
        <a:lstStyle/>
        <a:p>
          <a:endParaRPr lang="pt-BR"/>
        </a:p>
      </dgm:t>
    </dgm:pt>
    <dgm:pt modelId="{F6B35A56-A204-4F9F-8162-E86C39AAE6F2}">
      <dgm:prSet phldrT="[Texto]" custT="1"/>
      <dgm:spPr/>
      <dgm:t>
        <a:bodyPr/>
        <a:lstStyle/>
        <a:p>
          <a:r>
            <a:rPr lang="pt-BR" sz="2800" dirty="0">
              <a:solidFill>
                <a:schemeClr val="tx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  <a:t>Projeto de conclusão do curso Técnico em Informática – Senac Tatuapé.</a:t>
          </a:r>
          <a:endParaRPr lang="pt-BR" sz="2800" dirty="0">
            <a:solidFill>
              <a:schemeClr val="tx1"/>
            </a:solidFill>
            <a:latin typeface="Bahnschrift SemiLight" panose="020B0502040204020203" pitchFamily="34" charset="0"/>
          </a:endParaRPr>
        </a:p>
      </dgm:t>
    </dgm:pt>
    <dgm:pt modelId="{1B22ADCB-42B4-42C9-8D25-9506D677A5EE}" type="parTrans" cxnId="{89C6973E-288B-4FCC-8DFE-5411BBB63631}">
      <dgm:prSet/>
      <dgm:spPr/>
      <dgm:t>
        <a:bodyPr/>
        <a:lstStyle/>
        <a:p>
          <a:endParaRPr lang="pt-BR"/>
        </a:p>
      </dgm:t>
    </dgm:pt>
    <dgm:pt modelId="{E47385F6-ADBC-413C-86D3-9E77942788AA}" type="sibTrans" cxnId="{89C6973E-288B-4FCC-8DFE-5411BBB63631}">
      <dgm:prSet/>
      <dgm:spPr/>
      <dgm:t>
        <a:bodyPr/>
        <a:lstStyle/>
        <a:p>
          <a:endParaRPr lang="pt-BR"/>
        </a:p>
      </dgm:t>
    </dgm:pt>
    <dgm:pt modelId="{7AE21D35-547E-4373-AE38-AE1BAA2964C6}" type="pres">
      <dgm:prSet presAssocID="{2DB73E3C-47EF-44DB-BE38-C6E04C169752}" presName="vert0" presStyleCnt="0">
        <dgm:presLayoutVars>
          <dgm:dir/>
          <dgm:animOne val="branch"/>
          <dgm:animLvl val="lvl"/>
        </dgm:presLayoutVars>
      </dgm:prSet>
      <dgm:spPr/>
    </dgm:pt>
    <dgm:pt modelId="{6212DA7E-42EA-474B-87BC-1DB37EF7D945}" type="pres">
      <dgm:prSet presAssocID="{7DB0DD0B-FF22-4871-A69F-40D7A9F22F8F}" presName="thickLine" presStyleLbl="alignNode1" presStyleIdx="0" presStyleCnt="1"/>
      <dgm:spPr/>
    </dgm:pt>
    <dgm:pt modelId="{EFFA32EB-5783-43D4-849C-6023453211F0}" type="pres">
      <dgm:prSet presAssocID="{7DB0DD0B-FF22-4871-A69F-40D7A9F22F8F}" presName="horz1" presStyleCnt="0"/>
      <dgm:spPr/>
    </dgm:pt>
    <dgm:pt modelId="{ACD4282F-CFC0-4225-8154-4BDCBC45532A}" type="pres">
      <dgm:prSet presAssocID="{7DB0DD0B-FF22-4871-A69F-40D7A9F22F8F}" presName="tx1" presStyleLbl="revTx" presStyleIdx="0" presStyleCnt="4"/>
      <dgm:spPr/>
    </dgm:pt>
    <dgm:pt modelId="{EF2835F2-9FF2-45EE-AF23-6C8E5AFC71BD}" type="pres">
      <dgm:prSet presAssocID="{7DB0DD0B-FF22-4871-A69F-40D7A9F22F8F}" presName="vert1" presStyleCnt="0"/>
      <dgm:spPr/>
    </dgm:pt>
    <dgm:pt modelId="{C0B1175E-4684-4666-9C86-7A474223B121}" type="pres">
      <dgm:prSet presAssocID="{DE4569C1-A3DB-4523-8043-57D1ABA5B150}" presName="vertSpace2a" presStyleCnt="0"/>
      <dgm:spPr/>
    </dgm:pt>
    <dgm:pt modelId="{CC66E17B-1A88-47AE-ADD4-D7BD79CCA0DD}" type="pres">
      <dgm:prSet presAssocID="{DE4569C1-A3DB-4523-8043-57D1ABA5B150}" presName="horz2" presStyleCnt="0"/>
      <dgm:spPr/>
    </dgm:pt>
    <dgm:pt modelId="{8E4178BB-2690-442B-9F83-8368DDA2EC1D}" type="pres">
      <dgm:prSet presAssocID="{DE4569C1-A3DB-4523-8043-57D1ABA5B150}" presName="horzSpace2" presStyleCnt="0"/>
      <dgm:spPr/>
    </dgm:pt>
    <dgm:pt modelId="{2A77BF4A-9D77-45BD-899B-5B283848EDAE}" type="pres">
      <dgm:prSet presAssocID="{DE4569C1-A3DB-4523-8043-57D1ABA5B150}" presName="tx2" presStyleLbl="revTx" presStyleIdx="1" presStyleCnt="4"/>
      <dgm:spPr/>
    </dgm:pt>
    <dgm:pt modelId="{C228D109-A9FE-4FF4-B603-81B968917FA4}" type="pres">
      <dgm:prSet presAssocID="{DE4569C1-A3DB-4523-8043-57D1ABA5B150}" presName="vert2" presStyleCnt="0"/>
      <dgm:spPr/>
    </dgm:pt>
    <dgm:pt modelId="{F06BF8B3-F0F6-42D9-8BE6-9610BAFEA4BB}" type="pres">
      <dgm:prSet presAssocID="{DE4569C1-A3DB-4523-8043-57D1ABA5B150}" presName="thinLine2b" presStyleLbl="callout" presStyleIdx="0" presStyleCnt="3"/>
      <dgm:spPr/>
    </dgm:pt>
    <dgm:pt modelId="{9BCFD8B6-04F5-45C5-906B-6A1FAC09E7A0}" type="pres">
      <dgm:prSet presAssocID="{DE4569C1-A3DB-4523-8043-57D1ABA5B150}" presName="vertSpace2b" presStyleCnt="0"/>
      <dgm:spPr/>
    </dgm:pt>
    <dgm:pt modelId="{51C87A48-D7AD-41D8-A7C1-A0F2E260E19B}" type="pres">
      <dgm:prSet presAssocID="{326F273B-A3EF-4DF2-9663-7DF279B41D88}" presName="horz2" presStyleCnt="0"/>
      <dgm:spPr/>
    </dgm:pt>
    <dgm:pt modelId="{96FAE9BC-ED57-42E5-BC4E-9E74AE110104}" type="pres">
      <dgm:prSet presAssocID="{326F273B-A3EF-4DF2-9663-7DF279B41D88}" presName="horzSpace2" presStyleCnt="0"/>
      <dgm:spPr/>
    </dgm:pt>
    <dgm:pt modelId="{7B360F43-54C7-4368-95C0-A16B33ACA691}" type="pres">
      <dgm:prSet presAssocID="{326F273B-A3EF-4DF2-9663-7DF279B41D88}" presName="tx2" presStyleLbl="revTx" presStyleIdx="2" presStyleCnt="4"/>
      <dgm:spPr/>
    </dgm:pt>
    <dgm:pt modelId="{55BEBA67-ADFD-42C9-9209-B917FF4024A8}" type="pres">
      <dgm:prSet presAssocID="{326F273B-A3EF-4DF2-9663-7DF279B41D88}" presName="vert2" presStyleCnt="0"/>
      <dgm:spPr/>
    </dgm:pt>
    <dgm:pt modelId="{8EB100FC-C2AF-41C8-930B-3440B305C448}" type="pres">
      <dgm:prSet presAssocID="{326F273B-A3EF-4DF2-9663-7DF279B41D88}" presName="thinLine2b" presStyleLbl="callout" presStyleIdx="1" presStyleCnt="3"/>
      <dgm:spPr/>
    </dgm:pt>
    <dgm:pt modelId="{8658AE5C-A25B-4195-9746-5DD70EC08560}" type="pres">
      <dgm:prSet presAssocID="{326F273B-A3EF-4DF2-9663-7DF279B41D88}" presName="vertSpace2b" presStyleCnt="0"/>
      <dgm:spPr/>
    </dgm:pt>
    <dgm:pt modelId="{4A60A37D-063C-4A0F-8444-2826355FF0AB}" type="pres">
      <dgm:prSet presAssocID="{F6B35A56-A204-4F9F-8162-E86C39AAE6F2}" presName="horz2" presStyleCnt="0"/>
      <dgm:spPr/>
    </dgm:pt>
    <dgm:pt modelId="{1305DE32-24F1-4C0C-9A76-7B62ED5795B8}" type="pres">
      <dgm:prSet presAssocID="{F6B35A56-A204-4F9F-8162-E86C39AAE6F2}" presName="horzSpace2" presStyleCnt="0"/>
      <dgm:spPr/>
    </dgm:pt>
    <dgm:pt modelId="{B6D51E19-A3DF-4F39-A89B-ABF1AAF14B09}" type="pres">
      <dgm:prSet presAssocID="{F6B35A56-A204-4F9F-8162-E86C39AAE6F2}" presName="tx2" presStyleLbl="revTx" presStyleIdx="3" presStyleCnt="4"/>
      <dgm:spPr/>
    </dgm:pt>
    <dgm:pt modelId="{82B20BB0-5556-4C4C-8F27-B4AD65326C8E}" type="pres">
      <dgm:prSet presAssocID="{F6B35A56-A204-4F9F-8162-E86C39AAE6F2}" presName="vert2" presStyleCnt="0"/>
      <dgm:spPr/>
    </dgm:pt>
    <dgm:pt modelId="{0A921981-1287-4421-AF1D-5ECF89EF3E44}" type="pres">
      <dgm:prSet presAssocID="{F6B35A56-A204-4F9F-8162-E86C39AAE6F2}" presName="thinLine2b" presStyleLbl="callout" presStyleIdx="2" presStyleCnt="3"/>
      <dgm:spPr/>
    </dgm:pt>
    <dgm:pt modelId="{1C5DDBE0-37C9-4D30-9E11-A6B2B08ECE10}" type="pres">
      <dgm:prSet presAssocID="{F6B35A56-A204-4F9F-8162-E86C39AAE6F2}" presName="vertSpace2b" presStyleCnt="0"/>
      <dgm:spPr/>
    </dgm:pt>
  </dgm:ptLst>
  <dgm:cxnLst>
    <dgm:cxn modelId="{2D85CB22-800B-4864-88E4-A856342617FC}" type="presOf" srcId="{F6B35A56-A204-4F9F-8162-E86C39AAE6F2}" destId="{B6D51E19-A3DF-4F39-A89B-ABF1AAF14B09}" srcOrd="0" destOrd="0" presId="urn:microsoft.com/office/officeart/2008/layout/LinedList"/>
    <dgm:cxn modelId="{89C6973E-288B-4FCC-8DFE-5411BBB63631}" srcId="{7DB0DD0B-FF22-4871-A69F-40D7A9F22F8F}" destId="{F6B35A56-A204-4F9F-8162-E86C39AAE6F2}" srcOrd="2" destOrd="0" parTransId="{1B22ADCB-42B4-42C9-8D25-9506D677A5EE}" sibTransId="{E47385F6-ADBC-413C-86D3-9E77942788AA}"/>
    <dgm:cxn modelId="{9CA5714E-255D-4412-A1D8-2F76DE8F397C}" type="presOf" srcId="{DE4569C1-A3DB-4523-8043-57D1ABA5B150}" destId="{2A77BF4A-9D77-45BD-899B-5B283848EDAE}" srcOrd="0" destOrd="0" presId="urn:microsoft.com/office/officeart/2008/layout/LinedList"/>
    <dgm:cxn modelId="{9E345F54-A742-4E2B-9261-0E8A8A4A276C}" srcId="{2DB73E3C-47EF-44DB-BE38-C6E04C169752}" destId="{7DB0DD0B-FF22-4871-A69F-40D7A9F22F8F}" srcOrd="0" destOrd="0" parTransId="{73EFDCAF-AB55-4BCC-9AC9-2182B041A2E6}" sibTransId="{EE2F7F88-A3E7-44CF-810A-D0A4E49FD3F0}"/>
    <dgm:cxn modelId="{2B755879-A546-41BE-B030-559C636C9FD5}" type="presOf" srcId="{326F273B-A3EF-4DF2-9663-7DF279B41D88}" destId="{7B360F43-54C7-4368-95C0-A16B33ACA691}" srcOrd="0" destOrd="0" presId="urn:microsoft.com/office/officeart/2008/layout/LinedList"/>
    <dgm:cxn modelId="{8D00457C-299F-4946-BC66-897644C42AD5}" srcId="{7DB0DD0B-FF22-4871-A69F-40D7A9F22F8F}" destId="{DE4569C1-A3DB-4523-8043-57D1ABA5B150}" srcOrd="0" destOrd="0" parTransId="{C654B33C-526D-4E9C-B691-3ACA515C20D8}" sibTransId="{F8260AE3-F578-44AA-B166-08CFF2900053}"/>
    <dgm:cxn modelId="{48EAA9A1-8D4D-4B47-BF86-373FF8CFA4B3}" srcId="{7DB0DD0B-FF22-4871-A69F-40D7A9F22F8F}" destId="{326F273B-A3EF-4DF2-9663-7DF279B41D88}" srcOrd="1" destOrd="0" parTransId="{F62D3B9F-8C8F-4FD4-A7CA-9F9B0D0E8876}" sibTransId="{49643C9D-39F6-4555-8BB5-B8A0F636C61F}"/>
    <dgm:cxn modelId="{FF6CE8EB-2236-4668-A9F0-A6EE4C234278}" type="presOf" srcId="{2DB73E3C-47EF-44DB-BE38-C6E04C169752}" destId="{7AE21D35-547E-4373-AE38-AE1BAA2964C6}" srcOrd="0" destOrd="0" presId="urn:microsoft.com/office/officeart/2008/layout/LinedList"/>
    <dgm:cxn modelId="{84F1C5F4-E7CB-4FDD-B712-4B90FBA7CD38}" type="presOf" srcId="{7DB0DD0B-FF22-4871-A69F-40D7A9F22F8F}" destId="{ACD4282F-CFC0-4225-8154-4BDCBC45532A}" srcOrd="0" destOrd="0" presId="urn:microsoft.com/office/officeart/2008/layout/LinedList"/>
    <dgm:cxn modelId="{20391C43-9A60-44B6-9C9E-3BDD7DD1B0F1}" type="presParOf" srcId="{7AE21D35-547E-4373-AE38-AE1BAA2964C6}" destId="{6212DA7E-42EA-474B-87BC-1DB37EF7D945}" srcOrd="0" destOrd="0" presId="urn:microsoft.com/office/officeart/2008/layout/LinedList"/>
    <dgm:cxn modelId="{56FBF5DD-FB17-483E-9B2F-B19819BBA320}" type="presParOf" srcId="{7AE21D35-547E-4373-AE38-AE1BAA2964C6}" destId="{EFFA32EB-5783-43D4-849C-6023453211F0}" srcOrd="1" destOrd="0" presId="urn:microsoft.com/office/officeart/2008/layout/LinedList"/>
    <dgm:cxn modelId="{CE69872F-D888-4621-BEBA-85FAF0CA2CB1}" type="presParOf" srcId="{EFFA32EB-5783-43D4-849C-6023453211F0}" destId="{ACD4282F-CFC0-4225-8154-4BDCBC45532A}" srcOrd="0" destOrd="0" presId="urn:microsoft.com/office/officeart/2008/layout/LinedList"/>
    <dgm:cxn modelId="{1CBC5546-3739-474B-8EEA-D47193D8AEDC}" type="presParOf" srcId="{EFFA32EB-5783-43D4-849C-6023453211F0}" destId="{EF2835F2-9FF2-45EE-AF23-6C8E5AFC71BD}" srcOrd="1" destOrd="0" presId="urn:microsoft.com/office/officeart/2008/layout/LinedList"/>
    <dgm:cxn modelId="{09ED4204-854F-44B8-9F56-0E8B45998F79}" type="presParOf" srcId="{EF2835F2-9FF2-45EE-AF23-6C8E5AFC71BD}" destId="{C0B1175E-4684-4666-9C86-7A474223B121}" srcOrd="0" destOrd="0" presId="urn:microsoft.com/office/officeart/2008/layout/LinedList"/>
    <dgm:cxn modelId="{878B2EB2-E33C-434D-83D8-3633259258ED}" type="presParOf" srcId="{EF2835F2-9FF2-45EE-AF23-6C8E5AFC71BD}" destId="{CC66E17B-1A88-47AE-ADD4-D7BD79CCA0DD}" srcOrd="1" destOrd="0" presId="urn:microsoft.com/office/officeart/2008/layout/LinedList"/>
    <dgm:cxn modelId="{8C7F0E14-1077-45ED-9B34-42AEBC7F6E3B}" type="presParOf" srcId="{CC66E17B-1A88-47AE-ADD4-D7BD79CCA0DD}" destId="{8E4178BB-2690-442B-9F83-8368DDA2EC1D}" srcOrd="0" destOrd="0" presId="urn:microsoft.com/office/officeart/2008/layout/LinedList"/>
    <dgm:cxn modelId="{52D08C30-0DFA-493E-A8FB-C0D8AD396327}" type="presParOf" srcId="{CC66E17B-1A88-47AE-ADD4-D7BD79CCA0DD}" destId="{2A77BF4A-9D77-45BD-899B-5B283848EDAE}" srcOrd="1" destOrd="0" presId="urn:microsoft.com/office/officeart/2008/layout/LinedList"/>
    <dgm:cxn modelId="{BCC84535-B590-4644-B6A0-70EA58343B88}" type="presParOf" srcId="{CC66E17B-1A88-47AE-ADD4-D7BD79CCA0DD}" destId="{C228D109-A9FE-4FF4-B603-81B968917FA4}" srcOrd="2" destOrd="0" presId="urn:microsoft.com/office/officeart/2008/layout/LinedList"/>
    <dgm:cxn modelId="{B5D30A13-4170-4A91-8A4C-23935BEA7421}" type="presParOf" srcId="{EF2835F2-9FF2-45EE-AF23-6C8E5AFC71BD}" destId="{F06BF8B3-F0F6-42D9-8BE6-9610BAFEA4BB}" srcOrd="2" destOrd="0" presId="urn:microsoft.com/office/officeart/2008/layout/LinedList"/>
    <dgm:cxn modelId="{FC610126-64BF-465D-9B06-4E1AD8789322}" type="presParOf" srcId="{EF2835F2-9FF2-45EE-AF23-6C8E5AFC71BD}" destId="{9BCFD8B6-04F5-45C5-906B-6A1FAC09E7A0}" srcOrd="3" destOrd="0" presId="urn:microsoft.com/office/officeart/2008/layout/LinedList"/>
    <dgm:cxn modelId="{A3929D21-4CD2-4BF0-B4D3-2D44409DF311}" type="presParOf" srcId="{EF2835F2-9FF2-45EE-AF23-6C8E5AFC71BD}" destId="{51C87A48-D7AD-41D8-A7C1-A0F2E260E19B}" srcOrd="4" destOrd="0" presId="urn:microsoft.com/office/officeart/2008/layout/LinedList"/>
    <dgm:cxn modelId="{BBAB494C-0064-4CB6-882A-F8AC2DD020B2}" type="presParOf" srcId="{51C87A48-D7AD-41D8-A7C1-A0F2E260E19B}" destId="{96FAE9BC-ED57-42E5-BC4E-9E74AE110104}" srcOrd="0" destOrd="0" presId="urn:microsoft.com/office/officeart/2008/layout/LinedList"/>
    <dgm:cxn modelId="{91626C63-F16F-470C-9B4A-8F20F23DA8CC}" type="presParOf" srcId="{51C87A48-D7AD-41D8-A7C1-A0F2E260E19B}" destId="{7B360F43-54C7-4368-95C0-A16B33ACA691}" srcOrd="1" destOrd="0" presId="urn:microsoft.com/office/officeart/2008/layout/LinedList"/>
    <dgm:cxn modelId="{AA25CA26-A2FB-410D-A9D6-057D0F952CB4}" type="presParOf" srcId="{51C87A48-D7AD-41D8-A7C1-A0F2E260E19B}" destId="{55BEBA67-ADFD-42C9-9209-B917FF4024A8}" srcOrd="2" destOrd="0" presId="urn:microsoft.com/office/officeart/2008/layout/LinedList"/>
    <dgm:cxn modelId="{42D24F02-A017-4EEB-9F1A-4AD89552F5A8}" type="presParOf" srcId="{EF2835F2-9FF2-45EE-AF23-6C8E5AFC71BD}" destId="{8EB100FC-C2AF-41C8-930B-3440B305C448}" srcOrd="5" destOrd="0" presId="urn:microsoft.com/office/officeart/2008/layout/LinedList"/>
    <dgm:cxn modelId="{E84B11AA-86A0-4B5E-8F45-CDFDCE5C433A}" type="presParOf" srcId="{EF2835F2-9FF2-45EE-AF23-6C8E5AFC71BD}" destId="{8658AE5C-A25B-4195-9746-5DD70EC08560}" srcOrd="6" destOrd="0" presId="urn:microsoft.com/office/officeart/2008/layout/LinedList"/>
    <dgm:cxn modelId="{89484417-76B4-4BDE-97C4-8EA9DAFC64E1}" type="presParOf" srcId="{EF2835F2-9FF2-45EE-AF23-6C8E5AFC71BD}" destId="{4A60A37D-063C-4A0F-8444-2826355FF0AB}" srcOrd="7" destOrd="0" presId="urn:microsoft.com/office/officeart/2008/layout/LinedList"/>
    <dgm:cxn modelId="{B574D906-8547-4F9C-94C8-0929FC1E3634}" type="presParOf" srcId="{4A60A37D-063C-4A0F-8444-2826355FF0AB}" destId="{1305DE32-24F1-4C0C-9A76-7B62ED5795B8}" srcOrd="0" destOrd="0" presId="urn:microsoft.com/office/officeart/2008/layout/LinedList"/>
    <dgm:cxn modelId="{CB92F58A-2F56-4D9A-8786-BC7B47A35FF2}" type="presParOf" srcId="{4A60A37D-063C-4A0F-8444-2826355FF0AB}" destId="{B6D51E19-A3DF-4F39-A89B-ABF1AAF14B09}" srcOrd="1" destOrd="0" presId="urn:microsoft.com/office/officeart/2008/layout/LinedList"/>
    <dgm:cxn modelId="{B8627822-9D27-4473-B166-145BA13FA1A1}" type="presParOf" srcId="{4A60A37D-063C-4A0F-8444-2826355FF0AB}" destId="{82B20BB0-5556-4C4C-8F27-B4AD65326C8E}" srcOrd="2" destOrd="0" presId="urn:microsoft.com/office/officeart/2008/layout/LinedList"/>
    <dgm:cxn modelId="{3319FE03-F3AF-4644-BD54-9D5D82859E02}" type="presParOf" srcId="{EF2835F2-9FF2-45EE-AF23-6C8E5AFC71BD}" destId="{0A921981-1287-4421-AF1D-5ECF89EF3E44}" srcOrd="8" destOrd="0" presId="urn:microsoft.com/office/officeart/2008/layout/LinedList"/>
    <dgm:cxn modelId="{E87D7810-5F24-4175-A490-39B21603F229}" type="presParOf" srcId="{EF2835F2-9FF2-45EE-AF23-6C8E5AFC71BD}" destId="{1C5DDBE0-37C9-4D30-9E11-A6B2B08ECE1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75C7A5-0DCD-4DAA-91C0-5BF6628394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2DA2BEF-8103-4AC5-A3E2-44B9154EF869}">
      <dgm:prSet phldrT="[Texto]"/>
      <dgm:spPr/>
      <dgm:t>
        <a:bodyPr/>
        <a:lstStyle/>
        <a:p>
          <a:r>
            <a:rPr lang="pt-BR" dirty="0"/>
            <a:t>Banco de dados</a:t>
          </a:r>
        </a:p>
      </dgm:t>
    </dgm:pt>
    <dgm:pt modelId="{EEAA31F4-CFB1-4D9B-9D2D-0182C3EE1967}" type="parTrans" cxnId="{50775F90-7774-48D5-ADCF-F6EFA2F3AB96}">
      <dgm:prSet/>
      <dgm:spPr/>
      <dgm:t>
        <a:bodyPr/>
        <a:lstStyle/>
        <a:p>
          <a:endParaRPr lang="pt-BR"/>
        </a:p>
      </dgm:t>
    </dgm:pt>
    <dgm:pt modelId="{FC2BF4BA-259E-480B-B1E6-B77D94AB5C60}" type="sibTrans" cxnId="{50775F90-7774-48D5-ADCF-F6EFA2F3AB96}">
      <dgm:prSet/>
      <dgm:spPr/>
      <dgm:t>
        <a:bodyPr/>
        <a:lstStyle/>
        <a:p>
          <a:endParaRPr lang="pt-BR"/>
        </a:p>
      </dgm:t>
    </dgm:pt>
    <dgm:pt modelId="{2302790B-53CA-4AE4-83AA-66570C6C8DE7}">
      <dgm:prSet phldrT="[Texto]"/>
      <dgm:spPr/>
      <dgm:t>
        <a:bodyPr/>
        <a:lstStyle/>
        <a:p>
          <a:r>
            <a:rPr lang="pt-BR" b="0" i="0" dirty="0"/>
            <a:t>Interface de programação de aplicações</a:t>
          </a:r>
          <a:endParaRPr lang="pt-BR" dirty="0"/>
        </a:p>
      </dgm:t>
    </dgm:pt>
    <dgm:pt modelId="{BFF7D2FC-5E0A-4384-B184-4E37ED572DB4}" type="parTrans" cxnId="{AF4BD32D-BDCB-445A-92B4-849D1D3C2828}">
      <dgm:prSet/>
      <dgm:spPr/>
      <dgm:t>
        <a:bodyPr/>
        <a:lstStyle/>
        <a:p>
          <a:endParaRPr lang="pt-BR"/>
        </a:p>
      </dgm:t>
    </dgm:pt>
    <dgm:pt modelId="{52B9B9C3-700A-49F8-BB43-261A633F31C1}" type="sibTrans" cxnId="{AF4BD32D-BDCB-445A-92B4-849D1D3C2828}">
      <dgm:prSet/>
      <dgm:spPr/>
      <dgm:t>
        <a:bodyPr/>
        <a:lstStyle/>
        <a:p>
          <a:endParaRPr lang="pt-BR"/>
        </a:p>
      </dgm:t>
    </dgm:pt>
    <dgm:pt modelId="{CFEB413A-7084-4A4E-862C-7CE6A4EC3515}">
      <dgm:prSet phldrT="[Texto]"/>
      <dgm:spPr/>
      <dgm:t>
        <a:bodyPr/>
        <a:lstStyle/>
        <a:p>
          <a:r>
            <a:rPr lang="pt-BR" dirty="0"/>
            <a:t>Cliente</a:t>
          </a:r>
        </a:p>
      </dgm:t>
    </dgm:pt>
    <dgm:pt modelId="{D65CCBB4-DAC5-4686-B792-FDA655242E02}" type="parTrans" cxnId="{52056AB4-367E-4D9F-BBF0-A3216CB986AE}">
      <dgm:prSet/>
      <dgm:spPr/>
      <dgm:t>
        <a:bodyPr/>
        <a:lstStyle/>
        <a:p>
          <a:endParaRPr lang="pt-BR"/>
        </a:p>
      </dgm:t>
    </dgm:pt>
    <dgm:pt modelId="{76BA01AE-A958-442B-B847-41AAAF4E3032}" type="sibTrans" cxnId="{52056AB4-367E-4D9F-BBF0-A3216CB986AE}">
      <dgm:prSet/>
      <dgm:spPr/>
      <dgm:t>
        <a:bodyPr/>
        <a:lstStyle/>
        <a:p>
          <a:endParaRPr lang="pt-BR"/>
        </a:p>
      </dgm:t>
    </dgm:pt>
    <dgm:pt modelId="{75A38CC5-48DE-4C61-8B86-E2C76216B1C7}" type="pres">
      <dgm:prSet presAssocID="{FE75C7A5-0DCD-4DAA-91C0-5BF66283946F}" presName="Name0" presStyleCnt="0">
        <dgm:presLayoutVars>
          <dgm:dir/>
          <dgm:resizeHandles val="exact"/>
        </dgm:presLayoutVars>
      </dgm:prSet>
      <dgm:spPr/>
    </dgm:pt>
    <dgm:pt modelId="{57B8EB2B-E8C7-4974-8173-6341E7374A35}" type="pres">
      <dgm:prSet presAssocID="{42DA2BEF-8103-4AC5-A3E2-44B9154EF869}" presName="node" presStyleLbl="node1" presStyleIdx="0" presStyleCnt="3">
        <dgm:presLayoutVars>
          <dgm:bulletEnabled val="1"/>
        </dgm:presLayoutVars>
      </dgm:prSet>
      <dgm:spPr/>
    </dgm:pt>
    <dgm:pt modelId="{67CA363B-4A5A-41B4-B1E9-F71C7C09222B}" type="pres">
      <dgm:prSet presAssocID="{FC2BF4BA-259E-480B-B1E6-B77D94AB5C60}" presName="sibTrans" presStyleLbl="sibTrans2D1" presStyleIdx="0" presStyleCnt="2"/>
      <dgm:spPr/>
    </dgm:pt>
    <dgm:pt modelId="{8FDB5DF6-82F9-4074-BAA7-8CD39D8BF48A}" type="pres">
      <dgm:prSet presAssocID="{FC2BF4BA-259E-480B-B1E6-B77D94AB5C60}" presName="connectorText" presStyleLbl="sibTrans2D1" presStyleIdx="0" presStyleCnt="2"/>
      <dgm:spPr/>
    </dgm:pt>
    <dgm:pt modelId="{494A04D7-AA73-4D9A-BE76-E14E5565BE46}" type="pres">
      <dgm:prSet presAssocID="{2302790B-53CA-4AE4-83AA-66570C6C8DE7}" presName="node" presStyleLbl="node1" presStyleIdx="1" presStyleCnt="3" custLinFactNeighborX="-2040">
        <dgm:presLayoutVars>
          <dgm:bulletEnabled val="1"/>
        </dgm:presLayoutVars>
      </dgm:prSet>
      <dgm:spPr/>
    </dgm:pt>
    <dgm:pt modelId="{D5A72109-9A3C-4E68-8F3E-FD3BA3028490}" type="pres">
      <dgm:prSet presAssocID="{52B9B9C3-700A-49F8-BB43-261A633F31C1}" presName="sibTrans" presStyleLbl="sibTrans2D1" presStyleIdx="1" presStyleCnt="2"/>
      <dgm:spPr/>
    </dgm:pt>
    <dgm:pt modelId="{3C2B1EAB-E75C-43D9-9622-FC64400593BC}" type="pres">
      <dgm:prSet presAssocID="{52B9B9C3-700A-49F8-BB43-261A633F31C1}" presName="connectorText" presStyleLbl="sibTrans2D1" presStyleIdx="1" presStyleCnt="2"/>
      <dgm:spPr/>
    </dgm:pt>
    <dgm:pt modelId="{8AC1D3A4-5A3C-459B-9218-B0F7BBC95F84}" type="pres">
      <dgm:prSet presAssocID="{CFEB413A-7084-4A4E-862C-7CE6A4EC3515}" presName="node" presStyleLbl="node1" presStyleIdx="2" presStyleCnt="3">
        <dgm:presLayoutVars>
          <dgm:bulletEnabled val="1"/>
        </dgm:presLayoutVars>
      </dgm:prSet>
      <dgm:spPr/>
    </dgm:pt>
  </dgm:ptLst>
  <dgm:cxnLst>
    <dgm:cxn modelId="{D0167404-BFAC-43B8-A2D6-09BD20914B98}" type="presOf" srcId="{FE75C7A5-0DCD-4DAA-91C0-5BF66283946F}" destId="{75A38CC5-48DE-4C61-8B86-E2C76216B1C7}" srcOrd="0" destOrd="0" presId="urn:microsoft.com/office/officeart/2005/8/layout/process1"/>
    <dgm:cxn modelId="{AF4BD32D-BDCB-445A-92B4-849D1D3C2828}" srcId="{FE75C7A5-0DCD-4DAA-91C0-5BF66283946F}" destId="{2302790B-53CA-4AE4-83AA-66570C6C8DE7}" srcOrd="1" destOrd="0" parTransId="{BFF7D2FC-5E0A-4384-B184-4E37ED572DB4}" sibTransId="{52B9B9C3-700A-49F8-BB43-261A633F31C1}"/>
    <dgm:cxn modelId="{0EF92586-D365-4247-919E-40DEF03BDE77}" type="presOf" srcId="{52B9B9C3-700A-49F8-BB43-261A633F31C1}" destId="{D5A72109-9A3C-4E68-8F3E-FD3BA3028490}" srcOrd="0" destOrd="0" presId="urn:microsoft.com/office/officeart/2005/8/layout/process1"/>
    <dgm:cxn modelId="{4029B689-E1BC-42D4-A6BA-A667EB2EA7AD}" type="presOf" srcId="{2302790B-53CA-4AE4-83AA-66570C6C8DE7}" destId="{494A04D7-AA73-4D9A-BE76-E14E5565BE46}" srcOrd="0" destOrd="0" presId="urn:microsoft.com/office/officeart/2005/8/layout/process1"/>
    <dgm:cxn modelId="{F6D4F28E-AC8C-417E-8D89-BBA2DAC1631D}" type="presOf" srcId="{FC2BF4BA-259E-480B-B1E6-B77D94AB5C60}" destId="{67CA363B-4A5A-41B4-B1E9-F71C7C09222B}" srcOrd="0" destOrd="0" presId="urn:microsoft.com/office/officeart/2005/8/layout/process1"/>
    <dgm:cxn modelId="{50775F90-7774-48D5-ADCF-F6EFA2F3AB96}" srcId="{FE75C7A5-0DCD-4DAA-91C0-5BF66283946F}" destId="{42DA2BEF-8103-4AC5-A3E2-44B9154EF869}" srcOrd="0" destOrd="0" parTransId="{EEAA31F4-CFB1-4D9B-9D2D-0182C3EE1967}" sibTransId="{FC2BF4BA-259E-480B-B1E6-B77D94AB5C60}"/>
    <dgm:cxn modelId="{52056AB4-367E-4D9F-BBF0-A3216CB986AE}" srcId="{FE75C7A5-0DCD-4DAA-91C0-5BF66283946F}" destId="{CFEB413A-7084-4A4E-862C-7CE6A4EC3515}" srcOrd="2" destOrd="0" parTransId="{D65CCBB4-DAC5-4686-B792-FDA655242E02}" sibTransId="{76BA01AE-A958-442B-B847-41AAAF4E3032}"/>
    <dgm:cxn modelId="{0BF801DC-E5EF-43D1-B709-775946613A2B}" type="presOf" srcId="{FC2BF4BA-259E-480B-B1E6-B77D94AB5C60}" destId="{8FDB5DF6-82F9-4074-BAA7-8CD39D8BF48A}" srcOrd="1" destOrd="0" presId="urn:microsoft.com/office/officeart/2005/8/layout/process1"/>
    <dgm:cxn modelId="{24802CE1-6524-44CA-BC88-53C66A921A41}" type="presOf" srcId="{CFEB413A-7084-4A4E-862C-7CE6A4EC3515}" destId="{8AC1D3A4-5A3C-459B-9218-B0F7BBC95F84}" srcOrd="0" destOrd="0" presId="urn:microsoft.com/office/officeart/2005/8/layout/process1"/>
    <dgm:cxn modelId="{D07DECE1-AA1D-4721-9B3D-1669E92918AD}" type="presOf" srcId="{42DA2BEF-8103-4AC5-A3E2-44B9154EF869}" destId="{57B8EB2B-E8C7-4974-8173-6341E7374A35}" srcOrd="0" destOrd="0" presId="urn:microsoft.com/office/officeart/2005/8/layout/process1"/>
    <dgm:cxn modelId="{0A30F0ED-EA14-4909-9BD6-5331D45D4552}" type="presOf" srcId="{52B9B9C3-700A-49F8-BB43-261A633F31C1}" destId="{3C2B1EAB-E75C-43D9-9622-FC64400593BC}" srcOrd="1" destOrd="0" presId="urn:microsoft.com/office/officeart/2005/8/layout/process1"/>
    <dgm:cxn modelId="{E42CF11C-2B4B-40AD-A548-2D2EDEA08D93}" type="presParOf" srcId="{75A38CC5-48DE-4C61-8B86-E2C76216B1C7}" destId="{57B8EB2B-E8C7-4974-8173-6341E7374A35}" srcOrd="0" destOrd="0" presId="urn:microsoft.com/office/officeart/2005/8/layout/process1"/>
    <dgm:cxn modelId="{B8D9A010-56C6-43B4-A413-9463AAF22818}" type="presParOf" srcId="{75A38CC5-48DE-4C61-8B86-E2C76216B1C7}" destId="{67CA363B-4A5A-41B4-B1E9-F71C7C09222B}" srcOrd="1" destOrd="0" presId="urn:microsoft.com/office/officeart/2005/8/layout/process1"/>
    <dgm:cxn modelId="{1F370B6F-1CE9-4265-8599-A80EBE2DC8D4}" type="presParOf" srcId="{67CA363B-4A5A-41B4-B1E9-F71C7C09222B}" destId="{8FDB5DF6-82F9-4074-BAA7-8CD39D8BF48A}" srcOrd="0" destOrd="0" presId="urn:microsoft.com/office/officeart/2005/8/layout/process1"/>
    <dgm:cxn modelId="{F235E189-7551-4ADF-BA82-8FCD4BFA6C3B}" type="presParOf" srcId="{75A38CC5-48DE-4C61-8B86-E2C76216B1C7}" destId="{494A04D7-AA73-4D9A-BE76-E14E5565BE46}" srcOrd="2" destOrd="0" presId="urn:microsoft.com/office/officeart/2005/8/layout/process1"/>
    <dgm:cxn modelId="{2C543653-7D45-4729-9688-3D476CFCECC7}" type="presParOf" srcId="{75A38CC5-48DE-4C61-8B86-E2C76216B1C7}" destId="{D5A72109-9A3C-4E68-8F3E-FD3BA3028490}" srcOrd="3" destOrd="0" presId="urn:microsoft.com/office/officeart/2005/8/layout/process1"/>
    <dgm:cxn modelId="{FF99EA6F-ADF1-426E-B9B5-A0C7FC8B5983}" type="presParOf" srcId="{D5A72109-9A3C-4E68-8F3E-FD3BA3028490}" destId="{3C2B1EAB-E75C-43D9-9622-FC64400593BC}" srcOrd="0" destOrd="0" presId="urn:microsoft.com/office/officeart/2005/8/layout/process1"/>
    <dgm:cxn modelId="{2E82C7A3-CBE5-460E-BAF1-FF6F19B57739}" type="presParOf" srcId="{75A38CC5-48DE-4C61-8B86-E2C76216B1C7}" destId="{8AC1D3A4-5A3C-459B-9218-B0F7BBC95F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ADBA33-FD76-4B3A-B57F-6E73A2FE81AC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B3A824E6-A66A-4E2D-A7CF-F28F74AE1DFC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Cliente</a:t>
          </a:r>
        </a:p>
      </dgm:t>
    </dgm:pt>
    <dgm:pt modelId="{67065FD9-C229-4626-8CAB-0CF9E102C23D}" type="parTrans" cxnId="{0C0CBC1F-3F81-411A-A97E-93DCE4BC0E8B}">
      <dgm:prSet/>
      <dgm:spPr/>
      <dgm:t>
        <a:bodyPr/>
        <a:lstStyle/>
        <a:p>
          <a:endParaRPr lang="pt-BR"/>
        </a:p>
      </dgm:t>
    </dgm:pt>
    <dgm:pt modelId="{1A27230C-F590-4E87-AE4D-99D57CACEEA8}" type="sibTrans" cxnId="{0C0CBC1F-3F81-411A-A97E-93DCE4BC0E8B}">
      <dgm:prSet/>
      <dgm:spPr/>
      <dgm:t>
        <a:bodyPr/>
        <a:lstStyle/>
        <a:p>
          <a:endParaRPr lang="pt-BR"/>
        </a:p>
      </dgm:t>
    </dgm:pt>
    <dgm:pt modelId="{B45E63F4-D123-4778-8EF5-D3C1BF3BAC7F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Cadastro via método POST via app/site</a:t>
          </a:r>
        </a:p>
      </dgm:t>
    </dgm:pt>
    <dgm:pt modelId="{189C0917-4A50-429B-8E7F-FA9398951124}" type="parTrans" cxnId="{2FA3F856-A0CB-49F9-9244-75EF943326B5}">
      <dgm:prSet/>
      <dgm:spPr/>
      <dgm:t>
        <a:bodyPr/>
        <a:lstStyle/>
        <a:p>
          <a:endParaRPr lang="pt-BR"/>
        </a:p>
      </dgm:t>
    </dgm:pt>
    <dgm:pt modelId="{F7AED76A-C087-466E-80A9-EFC229F99164}" type="sibTrans" cxnId="{2FA3F856-A0CB-49F9-9244-75EF943326B5}">
      <dgm:prSet/>
      <dgm:spPr/>
      <dgm:t>
        <a:bodyPr/>
        <a:lstStyle/>
        <a:p>
          <a:endParaRPr lang="pt-BR"/>
        </a:p>
      </dgm:t>
    </dgm:pt>
    <dgm:pt modelId="{055578BB-A4D5-440F-8675-F12CA00D9039}">
      <dgm:prSet phldrT="[Texto]"/>
      <dgm:spPr/>
      <dgm:t>
        <a:bodyPr/>
        <a:lstStyle/>
        <a:p>
          <a:r>
            <a:rPr lang="pt-BR" dirty="0"/>
            <a:t>Login com Autenticação JSON Web Tokens</a:t>
          </a:r>
        </a:p>
      </dgm:t>
    </dgm:pt>
    <dgm:pt modelId="{8560E890-1664-40AB-B831-E3201C1BFF0F}" type="parTrans" cxnId="{44381D63-E2B2-4A03-9DCB-6E26C170B96F}">
      <dgm:prSet/>
      <dgm:spPr/>
      <dgm:t>
        <a:bodyPr/>
        <a:lstStyle/>
        <a:p>
          <a:endParaRPr lang="pt-BR"/>
        </a:p>
      </dgm:t>
    </dgm:pt>
    <dgm:pt modelId="{D62BAFBF-E31C-4FB4-983E-694F881C2EB6}" type="sibTrans" cxnId="{44381D63-E2B2-4A03-9DCB-6E26C170B96F}">
      <dgm:prSet/>
      <dgm:spPr/>
      <dgm:t>
        <a:bodyPr/>
        <a:lstStyle/>
        <a:p>
          <a:endParaRPr lang="pt-BR"/>
        </a:p>
      </dgm:t>
    </dgm:pt>
    <dgm:pt modelId="{F6586370-87A4-4018-861D-CA6D9AAAE94F}">
      <dgm:prSet phldrT="[Texto]"/>
      <dgm:spPr/>
      <dgm:t>
        <a:bodyPr/>
        <a:lstStyle/>
        <a:p>
          <a:r>
            <a:rPr lang="pt-BR" dirty="0"/>
            <a:t>Visualizar dados via Método GET app/site </a:t>
          </a:r>
        </a:p>
      </dgm:t>
    </dgm:pt>
    <dgm:pt modelId="{A1CA4581-6552-48C1-BCA3-63FB243DA3D8}" type="parTrans" cxnId="{5DD3E0DA-3D29-430A-9851-E3658A3D4345}">
      <dgm:prSet/>
      <dgm:spPr/>
      <dgm:t>
        <a:bodyPr/>
        <a:lstStyle/>
        <a:p>
          <a:endParaRPr lang="pt-BR"/>
        </a:p>
      </dgm:t>
    </dgm:pt>
    <dgm:pt modelId="{FB94EB76-A044-4A05-BE1F-451A91A6D9C5}" type="sibTrans" cxnId="{5DD3E0DA-3D29-430A-9851-E3658A3D4345}">
      <dgm:prSet/>
      <dgm:spPr/>
      <dgm:t>
        <a:bodyPr/>
        <a:lstStyle/>
        <a:p>
          <a:endParaRPr lang="pt-BR"/>
        </a:p>
      </dgm:t>
    </dgm:pt>
    <dgm:pt modelId="{C9AFA6E5-8911-42D8-8336-DA8CF1E7D937}">
      <dgm:prSet phldrT="[Texto]"/>
      <dgm:spPr/>
      <dgm:t>
        <a:bodyPr/>
        <a:lstStyle/>
        <a:p>
          <a:r>
            <a:rPr lang="pt-BR" dirty="0"/>
            <a:t>E por fim, CRUD (não finalizado)</a:t>
          </a:r>
        </a:p>
      </dgm:t>
    </dgm:pt>
    <dgm:pt modelId="{7F5DA2A4-B345-48DB-9FBF-51A05803708B}" type="parTrans" cxnId="{8E92C364-2775-4D3A-B0D3-7076C5C9008F}">
      <dgm:prSet/>
      <dgm:spPr/>
      <dgm:t>
        <a:bodyPr/>
        <a:lstStyle/>
        <a:p>
          <a:endParaRPr lang="pt-BR"/>
        </a:p>
      </dgm:t>
    </dgm:pt>
    <dgm:pt modelId="{46B02B28-BE33-4CD5-8C88-3C027D0619F9}" type="sibTrans" cxnId="{8E92C364-2775-4D3A-B0D3-7076C5C9008F}">
      <dgm:prSet/>
      <dgm:spPr/>
      <dgm:t>
        <a:bodyPr/>
        <a:lstStyle/>
        <a:p>
          <a:endParaRPr lang="pt-BR"/>
        </a:p>
      </dgm:t>
    </dgm:pt>
    <dgm:pt modelId="{91153D32-ADD1-42E1-A0DF-263A2845E700}" type="pres">
      <dgm:prSet presAssocID="{6FADBA33-FD76-4B3A-B57F-6E73A2FE81AC}" presName="cycle" presStyleCnt="0">
        <dgm:presLayoutVars>
          <dgm:dir/>
          <dgm:resizeHandles val="exact"/>
        </dgm:presLayoutVars>
      </dgm:prSet>
      <dgm:spPr/>
    </dgm:pt>
    <dgm:pt modelId="{65FAD622-5FC9-4EF8-9EB1-BFC1BF80F13E}" type="pres">
      <dgm:prSet presAssocID="{B3A824E6-A66A-4E2D-A7CF-F28F74AE1DFC}" presName="node" presStyleLbl="node1" presStyleIdx="0" presStyleCnt="5">
        <dgm:presLayoutVars>
          <dgm:bulletEnabled val="1"/>
        </dgm:presLayoutVars>
      </dgm:prSet>
      <dgm:spPr/>
    </dgm:pt>
    <dgm:pt modelId="{FB67FE2A-DDB5-4C38-B8BD-64CA5E8AC517}" type="pres">
      <dgm:prSet presAssocID="{1A27230C-F590-4E87-AE4D-99D57CACEEA8}" presName="sibTrans" presStyleLbl="sibTrans2D1" presStyleIdx="0" presStyleCnt="5"/>
      <dgm:spPr/>
    </dgm:pt>
    <dgm:pt modelId="{418531C3-5E58-4A47-90D9-CB0B848151F3}" type="pres">
      <dgm:prSet presAssocID="{1A27230C-F590-4E87-AE4D-99D57CACEEA8}" presName="connectorText" presStyleLbl="sibTrans2D1" presStyleIdx="0" presStyleCnt="5"/>
      <dgm:spPr/>
    </dgm:pt>
    <dgm:pt modelId="{EB4671A5-2A00-4D96-80BD-F3D14276DD89}" type="pres">
      <dgm:prSet presAssocID="{B45E63F4-D123-4778-8EF5-D3C1BF3BAC7F}" presName="node" presStyleLbl="node1" presStyleIdx="1" presStyleCnt="5">
        <dgm:presLayoutVars>
          <dgm:bulletEnabled val="1"/>
        </dgm:presLayoutVars>
      </dgm:prSet>
      <dgm:spPr/>
    </dgm:pt>
    <dgm:pt modelId="{DB43C0F4-375D-452F-9E25-6062662BDDE7}" type="pres">
      <dgm:prSet presAssocID="{F7AED76A-C087-466E-80A9-EFC229F99164}" presName="sibTrans" presStyleLbl="sibTrans2D1" presStyleIdx="1" presStyleCnt="5"/>
      <dgm:spPr/>
    </dgm:pt>
    <dgm:pt modelId="{CCFFA6DB-9221-47D7-BAA7-688D475DC47E}" type="pres">
      <dgm:prSet presAssocID="{F7AED76A-C087-466E-80A9-EFC229F99164}" presName="connectorText" presStyleLbl="sibTrans2D1" presStyleIdx="1" presStyleCnt="5"/>
      <dgm:spPr/>
    </dgm:pt>
    <dgm:pt modelId="{CB76E42C-C352-40B9-AEFA-61C2F70CAEED}" type="pres">
      <dgm:prSet presAssocID="{055578BB-A4D5-440F-8675-F12CA00D9039}" presName="node" presStyleLbl="node1" presStyleIdx="2" presStyleCnt="5">
        <dgm:presLayoutVars>
          <dgm:bulletEnabled val="1"/>
        </dgm:presLayoutVars>
      </dgm:prSet>
      <dgm:spPr/>
    </dgm:pt>
    <dgm:pt modelId="{60783E9A-AB96-436D-BE0E-3DCF71DA00DF}" type="pres">
      <dgm:prSet presAssocID="{D62BAFBF-E31C-4FB4-983E-694F881C2EB6}" presName="sibTrans" presStyleLbl="sibTrans2D1" presStyleIdx="2" presStyleCnt="5"/>
      <dgm:spPr/>
    </dgm:pt>
    <dgm:pt modelId="{095BABB3-20EC-4A45-BFD9-B84D67C27F5E}" type="pres">
      <dgm:prSet presAssocID="{D62BAFBF-E31C-4FB4-983E-694F881C2EB6}" presName="connectorText" presStyleLbl="sibTrans2D1" presStyleIdx="2" presStyleCnt="5"/>
      <dgm:spPr/>
    </dgm:pt>
    <dgm:pt modelId="{DB65D382-0B4A-4F3A-825B-25619AA1D190}" type="pres">
      <dgm:prSet presAssocID="{F6586370-87A4-4018-861D-CA6D9AAAE94F}" presName="node" presStyleLbl="node1" presStyleIdx="3" presStyleCnt="5">
        <dgm:presLayoutVars>
          <dgm:bulletEnabled val="1"/>
        </dgm:presLayoutVars>
      </dgm:prSet>
      <dgm:spPr/>
    </dgm:pt>
    <dgm:pt modelId="{5CA62AB5-039F-45EE-95D2-CC60CE9F6A4F}" type="pres">
      <dgm:prSet presAssocID="{FB94EB76-A044-4A05-BE1F-451A91A6D9C5}" presName="sibTrans" presStyleLbl="sibTrans2D1" presStyleIdx="3" presStyleCnt="5"/>
      <dgm:spPr/>
    </dgm:pt>
    <dgm:pt modelId="{2F4FF1FA-4469-4109-9608-9ED5B7752D30}" type="pres">
      <dgm:prSet presAssocID="{FB94EB76-A044-4A05-BE1F-451A91A6D9C5}" presName="connectorText" presStyleLbl="sibTrans2D1" presStyleIdx="3" presStyleCnt="5"/>
      <dgm:spPr/>
    </dgm:pt>
    <dgm:pt modelId="{2ADB4005-0EAA-4DC0-B1FE-C86C27C48614}" type="pres">
      <dgm:prSet presAssocID="{C9AFA6E5-8911-42D8-8336-DA8CF1E7D937}" presName="node" presStyleLbl="node1" presStyleIdx="4" presStyleCnt="5">
        <dgm:presLayoutVars>
          <dgm:bulletEnabled val="1"/>
        </dgm:presLayoutVars>
      </dgm:prSet>
      <dgm:spPr/>
    </dgm:pt>
    <dgm:pt modelId="{D6CA7F1E-CB78-42F4-BFCA-343DD456C6E1}" type="pres">
      <dgm:prSet presAssocID="{46B02B28-BE33-4CD5-8C88-3C027D0619F9}" presName="sibTrans" presStyleLbl="sibTrans2D1" presStyleIdx="4" presStyleCnt="5"/>
      <dgm:spPr/>
    </dgm:pt>
    <dgm:pt modelId="{C89C8AF7-723A-4CFF-88BE-74184D34D74F}" type="pres">
      <dgm:prSet presAssocID="{46B02B28-BE33-4CD5-8C88-3C027D0619F9}" presName="connectorText" presStyleLbl="sibTrans2D1" presStyleIdx="4" presStyleCnt="5"/>
      <dgm:spPr/>
    </dgm:pt>
  </dgm:ptLst>
  <dgm:cxnLst>
    <dgm:cxn modelId="{B4AD7000-D916-489C-8CDF-CDAF6BC97C30}" type="presOf" srcId="{1A27230C-F590-4E87-AE4D-99D57CACEEA8}" destId="{FB67FE2A-DDB5-4C38-B8BD-64CA5E8AC517}" srcOrd="0" destOrd="0" presId="urn:microsoft.com/office/officeart/2005/8/layout/cycle2"/>
    <dgm:cxn modelId="{5BC4DC06-37DB-4CEA-8B51-17F9D16EBB38}" type="presOf" srcId="{055578BB-A4D5-440F-8675-F12CA00D9039}" destId="{CB76E42C-C352-40B9-AEFA-61C2F70CAEED}" srcOrd="0" destOrd="0" presId="urn:microsoft.com/office/officeart/2005/8/layout/cycle2"/>
    <dgm:cxn modelId="{DDF47D12-1065-4C84-88C5-0C201685F88B}" type="presOf" srcId="{B45E63F4-D123-4778-8EF5-D3C1BF3BAC7F}" destId="{EB4671A5-2A00-4D96-80BD-F3D14276DD89}" srcOrd="0" destOrd="0" presId="urn:microsoft.com/office/officeart/2005/8/layout/cycle2"/>
    <dgm:cxn modelId="{D7DF6814-A15D-4DE4-A32B-73E2AF853D50}" type="presOf" srcId="{46B02B28-BE33-4CD5-8C88-3C027D0619F9}" destId="{C89C8AF7-723A-4CFF-88BE-74184D34D74F}" srcOrd="1" destOrd="0" presId="urn:microsoft.com/office/officeart/2005/8/layout/cycle2"/>
    <dgm:cxn modelId="{8DD90618-4310-407F-AC5C-F02579FE2423}" type="presOf" srcId="{6FADBA33-FD76-4B3A-B57F-6E73A2FE81AC}" destId="{91153D32-ADD1-42E1-A0DF-263A2845E700}" srcOrd="0" destOrd="0" presId="urn:microsoft.com/office/officeart/2005/8/layout/cycle2"/>
    <dgm:cxn modelId="{DCE9181C-887A-4847-9C44-202BDC2DB16E}" type="presOf" srcId="{D62BAFBF-E31C-4FB4-983E-694F881C2EB6}" destId="{60783E9A-AB96-436D-BE0E-3DCF71DA00DF}" srcOrd="0" destOrd="0" presId="urn:microsoft.com/office/officeart/2005/8/layout/cycle2"/>
    <dgm:cxn modelId="{0C0CBC1F-3F81-411A-A97E-93DCE4BC0E8B}" srcId="{6FADBA33-FD76-4B3A-B57F-6E73A2FE81AC}" destId="{B3A824E6-A66A-4E2D-A7CF-F28F74AE1DFC}" srcOrd="0" destOrd="0" parTransId="{67065FD9-C229-4626-8CAB-0CF9E102C23D}" sibTransId="{1A27230C-F590-4E87-AE4D-99D57CACEEA8}"/>
    <dgm:cxn modelId="{44381D63-E2B2-4A03-9DCB-6E26C170B96F}" srcId="{6FADBA33-FD76-4B3A-B57F-6E73A2FE81AC}" destId="{055578BB-A4D5-440F-8675-F12CA00D9039}" srcOrd="2" destOrd="0" parTransId="{8560E890-1664-40AB-B831-E3201C1BFF0F}" sibTransId="{D62BAFBF-E31C-4FB4-983E-694F881C2EB6}"/>
    <dgm:cxn modelId="{8E92C364-2775-4D3A-B0D3-7076C5C9008F}" srcId="{6FADBA33-FD76-4B3A-B57F-6E73A2FE81AC}" destId="{C9AFA6E5-8911-42D8-8336-DA8CF1E7D937}" srcOrd="4" destOrd="0" parTransId="{7F5DA2A4-B345-48DB-9FBF-51A05803708B}" sibTransId="{46B02B28-BE33-4CD5-8C88-3C027D0619F9}"/>
    <dgm:cxn modelId="{3BF74749-9D0C-4AC0-94E2-FAEC4CED3B69}" type="presOf" srcId="{F7AED76A-C087-466E-80A9-EFC229F99164}" destId="{DB43C0F4-375D-452F-9E25-6062662BDDE7}" srcOrd="0" destOrd="0" presId="urn:microsoft.com/office/officeart/2005/8/layout/cycle2"/>
    <dgm:cxn modelId="{A1FD526A-A635-4405-A837-359A9EA335F5}" type="presOf" srcId="{FB94EB76-A044-4A05-BE1F-451A91A6D9C5}" destId="{5CA62AB5-039F-45EE-95D2-CC60CE9F6A4F}" srcOrd="0" destOrd="0" presId="urn:microsoft.com/office/officeart/2005/8/layout/cycle2"/>
    <dgm:cxn modelId="{2FA3F856-A0CB-49F9-9244-75EF943326B5}" srcId="{6FADBA33-FD76-4B3A-B57F-6E73A2FE81AC}" destId="{B45E63F4-D123-4778-8EF5-D3C1BF3BAC7F}" srcOrd="1" destOrd="0" parTransId="{189C0917-4A50-429B-8E7F-FA9398951124}" sibTransId="{F7AED76A-C087-466E-80A9-EFC229F99164}"/>
    <dgm:cxn modelId="{5EE7098E-1A21-4752-B99D-57C9C349F58E}" type="presOf" srcId="{F7AED76A-C087-466E-80A9-EFC229F99164}" destId="{CCFFA6DB-9221-47D7-BAA7-688D475DC47E}" srcOrd="1" destOrd="0" presId="urn:microsoft.com/office/officeart/2005/8/layout/cycle2"/>
    <dgm:cxn modelId="{E409EFA2-69AF-4968-80E4-D1199E52CFA5}" type="presOf" srcId="{B3A824E6-A66A-4E2D-A7CF-F28F74AE1DFC}" destId="{65FAD622-5FC9-4EF8-9EB1-BFC1BF80F13E}" srcOrd="0" destOrd="0" presId="urn:microsoft.com/office/officeart/2005/8/layout/cycle2"/>
    <dgm:cxn modelId="{D63155BC-A06B-49A4-B580-C187CE8E7DD6}" type="presOf" srcId="{C9AFA6E5-8911-42D8-8336-DA8CF1E7D937}" destId="{2ADB4005-0EAA-4DC0-B1FE-C86C27C48614}" srcOrd="0" destOrd="0" presId="urn:microsoft.com/office/officeart/2005/8/layout/cycle2"/>
    <dgm:cxn modelId="{70FE99CD-9469-447D-AA29-85C154A66D39}" type="presOf" srcId="{FB94EB76-A044-4A05-BE1F-451A91A6D9C5}" destId="{2F4FF1FA-4469-4109-9608-9ED5B7752D30}" srcOrd="1" destOrd="0" presId="urn:microsoft.com/office/officeart/2005/8/layout/cycle2"/>
    <dgm:cxn modelId="{5DD3E0DA-3D29-430A-9851-E3658A3D4345}" srcId="{6FADBA33-FD76-4B3A-B57F-6E73A2FE81AC}" destId="{F6586370-87A4-4018-861D-CA6D9AAAE94F}" srcOrd="3" destOrd="0" parTransId="{A1CA4581-6552-48C1-BCA3-63FB243DA3D8}" sibTransId="{FB94EB76-A044-4A05-BE1F-451A91A6D9C5}"/>
    <dgm:cxn modelId="{EC292BE4-C50A-433B-ADF5-C570A4ACAB9D}" type="presOf" srcId="{F6586370-87A4-4018-861D-CA6D9AAAE94F}" destId="{DB65D382-0B4A-4F3A-825B-25619AA1D190}" srcOrd="0" destOrd="0" presId="urn:microsoft.com/office/officeart/2005/8/layout/cycle2"/>
    <dgm:cxn modelId="{2DE429E5-1CE7-4EAB-A8D4-9AE7525F08D9}" type="presOf" srcId="{D62BAFBF-E31C-4FB4-983E-694F881C2EB6}" destId="{095BABB3-20EC-4A45-BFD9-B84D67C27F5E}" srcOrd="1" destOrd="0" presId="urn:microsoft.com/office/officeart/2005/8/layout/cycle2"/>
    <dgm:cxn modelId="{74A49BE5-D34E-4AED-89DB-1EBC276D895F}" type="presOf" srcId="{1A27230C-F590-4E87-AE4D-99D57CACEEA8}" destId="{418531C3-5E58-4A47-90D9-CB0B848151F3}" srcOrd="1" destOrd="0" presId="urn:microsoft.com/office/officeart/2005/8/layout/cycle2"/>
    <dgm:cxn modelId="{0E431AF4-81CA-4F50-92A8-F56C097A2F15}" type="presOf" srcId="{46B02B28-BE33-4CD5-8C88-3C027D0619F9}" destId="{D6CA7F1E-CB78-42F4-BFCA-343DD456C6E1}" srcOrd="0" destOrd="0" presId="urn:microsoft.com/office/officeart/2005/8/layout/cycle2"/>
    <dgm:cxn modelId="{2511DDD2-A9C7-4C10-B93F-E006CD2B3770}" type="presParOf" srcId="{91153D32-ADD1-42E1-A0DF-263A2845E700}" destId="{65FAD622-5FC9-4EF8-9EB1-BFC1BF80F13E}" srcOrd="0" destOrd="0" presId="urn:microsoft.com/office/officeart/2005/8/layout/cycle2"/>
    <dgm:cxn modelId="{B1B1592E-461D-4D8A-8A85-29803C9E2DF0}" type="presParOf" srcId="{91153D32-ADD1-42E1-A0DF-263A2845E700}" destId="{FB67FE2A-DDB5-4C38-B8BD-64CA5E8AC517}" srcOrd="1" destOrd="0" presId="urn:microsoft.com/office/officeart/2005/8/layout/cycle2"/>
    <dgm:cxn modelId="{AECB0755-B05C-413F-83DF-AA51A09D3252}" type="presParOf" srcId="{FB67FE2A-DDB5-4C38-B8BD-64CA5E8AC517}" destId="{418531C3-5E58-4A47-90D9-CB0B848151F3}" srcOrd="0" destOrd="0" presId="urn:microsoft.com/office/officeart/2005/8/layout/cycle2"/>
    <dgm:cxn modelId="{9D59C486-316B-4A4C-A746-650BE2D19DDE}" type="presParOf" srcId="{91153D32-ADD1-42E1-A0DF-263A2845E700}" destId="{EB4671A5-2A00-4D96-80BD-F3D14276DD89}" srcOrd="2" destOrd="0" presId="urn:microsoft.com/office/officeart/2005/8/layout/cycle2"/>
    <dgm:cxn modelId="{D2EE5065-181A-482B-88DB-FF91FAA54CED}" type="presParOf" srcId="{91153D32-ADD1-42E1-A0DF-263A2845E700}" destId="{DB43C0F4-375D-452F-9E25-6062662BDDE7}" srcOrd="3" destOrd="0" presId="urn:microsoft.com/office/officeart/2005/8/layout/cycle2"/>
    <dgm:cxn modelId="{EEE00D33-FD0D-4DD4-9109-A218C94A22B2}" type="presParOf" srcId="{DB43C0F4-375D-452F-9E25-6062662BDDE7}" destId="{CCFFA6DB-9221-47D7-BAA7-688D475DC47E}" srcOrd="0" destOrd="0" presId="urn:microsoft.com/office/officeart/2005/8/layout/cycle2"/>
    <dgm:cxn modelId="{4D17636E-7AF2-434B-9774-028179A47E9B}" type="presParOf" srcId="{91153D32-ADD1-42E1-A0DF-263A2845E700}" destId="{CB76E42C-C352-40B9-AEFA-61C2F70CAEED}" srcOrd="4" destOrd="0" presId="urn:microsoft.com/office/officeart/2005/8/layout/cycle2"/>
    <dgm:cxn modelId="{8D446549-DAF0-4EE1-82A4-220C06FF6269}" type="presParOf" srcId="{91153D32-ADD1-42E1-A0DF-263A2845E700}" destId="{60783E9A-AB96-436D-BE0E-3DCF71DA00DF}" srcOrd="5" destOrd="0" presId="urn:microsoft.com/office/officeart/2005/8/layout/cycle2"/>
    <dgm:cxn modelId="{504D5938-2210-4F9E-8691-70BDCF82D720}" type="presParOf" srcId="{60783E9A-AB96-436D-BE0E-3DCF71DA00DF}" destId="{095BABB3-20EC-4A45-BFD9-B84D67C27F5E}" srcOrd="0" destOrd="0" presId="urn:microsoft.com/office/officeart/2005/8/layout/cycle2"/>
    <dgm:cxn modelId="{BFE338F8-78CB-49BF-A9E7-CED72A34B6B0}" type="presParOf" srcId="{91153D32-ADD1-42E1-A0DF-263A2845E700}" destId="{DB65D382-0B4A-4F3A-825B-25619AA1D190}" srcOrd="6" destOrd="0" presId="urn:microsoft.com/office/officeart/2005/8/layout/cycle2"/>
    <dgm:cxn modelId="{B5117548-D060-4CE1-B81B-9A6237390A5C}" type="presParOf" srcId="{91153D32-ADD1-42E1-A0DF-263A2845E700}" destId="{5CA62AB5-039F-45EE-95D2-CC60CE9F6A4F}" srcOrd="7" destOrd="0" presId="urn:microsoft.com/office/officeart/2005/8/layout/cycle2"/>
    <dgm:cxn modelId="{48DF354F-E576-4FB3-B0C1-55DF11324663}" type="presParOf" srcId="{5CA62AB5-039F-45EE-95D2-CC60CE9F6A4F}" destId="{2F4FF1FA-4469-4109-9608-9ED5B7752D30}" srcOrd="0" destOrd="0" presId="urn:microsoft.com/office/officeart/2005/8/layout/cycle2"/>
    <dgm:cxn modelId="{0E715B27-DE2B-43E3-B29D-3858E67BD0DF}" type="presParOf" srcId="{91153D32-ADD1-42E1-A0DF-263A2845E700}" destId="{2ADB4005-0EAA-4DC0-B1FE-C86C27C48614}" srcOrd="8" destOrd="0" presId="urn:microsoft.com/office/officeart/2005/8/layout/cycle2"/>
    <dgm:cxn modelId="{14301B51-A0CE-4922-B0F3-42FBFFEAC0FE}" type="presParOf" srcId="{91153D32-ADD1-42E1-A0DF-263A2845E700}" destId="{D6CA7F1E-CB78-42F4-BFCA-343DD456C6E1}" srcOrd="9" destOrd="0" presId="urn:microsoft.com/office/officeart/2005/8/layout/cycle2"/>
    <dgm:cxn modelId="{28370095-C54B-4DCB-B7E5-FBFD490F6DFF}" type="presParOf" srcId="{D6CA7F1E-CB78-42F4-BFCA-343DD456C6E1}" destId="{C89C8AF7-723A-4CFF-88BE-74184D34D7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D40DA-669C-4713-BAF8-B5E4D2A79A0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B3EED7B-2C4F-4739-818D-255E9E087DB2}">
      <dgm:prSet phldrT="[Texto]"/>
      <dgm:spPr/>
      <dgm:t>
        <a:bodyPr/>
        <a:lstStyle/>
        <a:p>
          <a:r>
            <a:rPr lang="pt-BR" dirty="0"/>
            <a:t>Back-end</a:t>
          </a:r>
        </a:p>
      </dgm:t>
    </dgm:pt>
    <dgm:pt modelId="{109E6155-7C60-473E-BA81-D329D7C41483}" type="parTrans" cxnId="{8B883A80-10DB-47DF-9902-381497A58B15}">
      <dgm:prSet/>
      <dgm:spPr/>
      <dgm:t>
        <a:bodyPr/>
        <a:lstStyle/>
        <a:p>
          <a:endParaRPr lang="pt-BR"/>
        </a:p>
      </dgm:t>
    </dgm:pt>
    <dgm:pt modelId="{16D2DE1A-B29C-4C43-80F6-1FA4EA9EB2AE}" type="sibTrans" cxnId="{8B883A80-10DB-47DF-9902-381497A58B15}">
      <dgm:prSet/>
      <dgm:spPr/>
      <dgm:t>
        <a:bodyPr/>
        <a:lstStyle/>
        <a:p>
          <a:endParaRPr lang="pt-BR"/>
        </a:p>
      </dgm:t>
    </dgm:pt>
    <dgm:pt modelId="{7C1B2FFB-5EF3-42A6-A4DE-1C68A31E203E}">
      <dgm:prSet phldrT="[Texto]"/>
      <dgm:spPr/>
      <dgm:t>
        <a:bodyPr/>
        <a:lstStyle/>
        <a:p>
          <a:r>
            <a:rPr lang="pt-BR" dirty="0"/>
            <a:t>JSON</a:t>
          </a:r>
        </a:p>
      </dgm:t>
    </dgm:pt>
    <dgm:pt modelId="{9C7CD82E-E03F-4CCB-AA3F-14271B0FE399}" type="parTrans" cxnId="{790FCFBD-1E4A-48D8-8A40-89A8C9C8C3AA}">
      <dgm:prSet/>
      <dgm:spPr/>
      <dgm:t>
        <a:bodyPr/>
        <a:lstStyle/>
        <a:p>
          <a:endParaRPr lang="pt-BR"/>
        </a:p>
      </dgm:t>
    </dgm:pt>
    <dgm:pt modelId="{03570CD0-C978-4969-AC58-66ED1A576B65}" type="sibTrans" cxnId="{790FCFBD-1E4A-48D8-8A40-89A8C9C8C3AA}">
      <dgm:prSet/>
      <dgm:spPr/>
      <dgm:t>
        <a:bodyPr/>
        <a:lstStyle/>
        <a:p>
          <a:endParaRPr lang="pt-BR"/>
        </a:p>
      </dgm:t>
    </dgm:pt>
    <dgm:pt modelId="{8F67CF0F-72E9-47DC-AA67-61FF0FEDC2AD}">
      <dgm:prSet phldrT="[Texto]"/>
      <dgm:spPr/>
      <dgm:t>
        <a:bodyPr/>
        <a:lstStyle/>
        <a:p>
          <a:r>
            <a:rPr lang="pt-BR" dirty="0"/>
            <a:t>API REST</a:t>
          </a:r>
        </a:p>
      </dgm:t>
    </dgm:pt>
    <dgm:pt modelId="{D71F02EC-13C1-430A-8564-3E5225DE25AF}" type="parTrans" cxnId="{1F4B1EDA-43CD-424D-9375-B3A42365D779}">
      <dgm:prSet/>
      <dgm:spPr/>
      <dgm:t>
        <a:bodyPr/>
        <a:lstStyle/>
        <a:p>
          <a:endParaRPr lang="pt-BR"/>
        </a:p>
      </dgm:t>
    </dgm:pt>
    <dgm:pt modelId="{5D29E693-6638-422D-97AC-6DB032BA27E4}" type="sibTrans" cxnId="{1F4B1EDA-43CD-424D-9375-B3A42365D779}">
      <dgm:prSet/>
      <dgm:spPr/>
      <dgm:t>
        <a:bodyPr/>
        <a:lstStyle/>
        <a:p>
          <a:endParaRPr lang="pt-BR"/>
        </a:p>
      </dgm:t>
    </dgm:pt>
    <dgm:pt modelId="{AF32D7BE-D380-46F4-90D7-02D7E131F4E6}">
      <dgm:prSet phldrT="[Texto]"/>
      <dgm:spPr/>
      <dgm:t>
        <a:bodyPr/>
        <a:lstStyle/>
        <a:p>
          <a:r>
            <a:rPr lang="pt-BR" dirty="0"/>
            <a:t>Front-end</a:t>
          </a:r>
        </a:p>
      </dgm:t>
    </dgm:pt>
    <dgm:pt modelId="{A3B31749-F65E-4144-A571-FD95D7446634}" type="parTrans" cxnId="{E0D2776D-8BA9-4685-A56E-BDBE4F911DCA}">
      <dgm:prSet/>
      <dgm:spPr/>
      <dgm:t>
        <a:bodyPr/>
        <a:lstStyle/>
        <a:p>
          <a:endParaRPr lang="pt-BR"/>
        </a:p>
      </dgm:t>
    </dgm:pt>
    <dgm:pt modelId="{B2E9CD80-A60E-4088-9155-9E8407592C47}" type="sibTrans" cxnId="{E0D2776D-8BA9-4685-A56E-BDBE4F911DCA}">
      <dgm:prSet/>
      <dgm:spPr/>
      <dgm:t>
        <a:bodyPr/>
        <a:lstStyle/>
        <a:p>
          <a:endParaRPr lang="pt-BR"/>
        </a:p>
      </dgm:t>
    </dgm:pt>
    <dgm:pt modelId="{61B0FE50-3F15-4916-B96A-4178A3E363E9}">
      <dgm:prSet phldrT="[Texto]"/>
      <dgm:spPr/>
      <dgm:t>
        <a:bodyPr/>
        <a:lstStyle/>
        <a:p>
          <a:r>
            <a:rPr lang="pt-BR" b="0" i="0" dirty="0"/>
            <a:t>HTML5</a:t>
          </a:r>
          <a:endParaRPr lang="pt-BR" dirty="0"/>
        </a:p>
      </dgm:t>
    </dgm:pt>
    <dgm:pt modelId="{E612FEC1-9EA4-48C5-9995-DFCA687240B4}" type="parTrans" cxnId="{C4B96F42-E0A8-4CDE-8CBA-C33A39B9C99F}">
      <dgm:prSet/>
      <dgm:spPr/>
      <dgm:t>
        <a:bodyPr/>
        <a:lstStyle/>
        <a:p>
          <a:endParaRPr lang="pt-BR"/>
        </a:p>
      </dgm:t>
    </dgm:pt>
    <dgm:pt modelId="{8A15DF71-E13B-40AF-B957-960838E5C3B6}" type="sibTrans" cxnId="{C4B96F42-E0A8-4CDE-8CBA-C33A39B9C99F}">
      <dgm:prSet/>
      <dgm:spPr/>
      <dgm:t>
        <a:bodyPr/>
        <a:lstStyle/>
        <a:p>
          <a:endParaRPr lang="pt-BR"/>
        </a:p>
      </dgm:t>
    </dgm:pt>
    <dgm:pt modelId="{F599D5E8-E967-4139-989E-F4981740BBDD}">
      <dgm:prSet phldrT="[Texto]"/>
      <dgm:spPr/>
      <dgm:t>
        <a:bodyPr/>
        <a:lstStyle/>
        <a:p>
          <a:r>
            <a:rPr lang="pt-BR" b="0" i="0" dirty="0"/>
            <a:t>BOOTSTRAP</a:t>
          </a:r>
          <a:endParaRPr lang="pt-BR" dirty="0"/>
        </a:p>
      </dgm:t>
    </dgm:pt>
    <dgm:pt modelId="{DB66ECD9-D05D-4BD3-BD87-72045E07B13B}" type="parTrans" cxnId="{7786D4BA-7EEC-4081-BD2A-A305D6A561BD}">
      <dgm:prSet/>
      <dgm:spPr/>
      <dgm:t>
        <a:bodyPr/>
        <a:lstStyle/>
        <a:p>
          <a:endParaRPr lang="pt-BR"/>
        </a:p>
      </dgm:t>
    </dgm:pt>
    <dgm:pt modelId="{0A5985D7-F447-4B19-8031-F4DC5EC918B7}" type="sibTrans" cxnId="{7786D4BA-7EEC-4081-BD2A-A305D6A561BD}">
      <dgm:prSet/>
      <dgm:spPr/>
      <dgm:t>
        <a:bodyPr/>
        <a:lstStyle/>
        <a:p>
          <a:endParaRPr lang="pt-BR"/>
        </a:p>
      </dgm:t>
    </dgm:pt>
    <dgm:pt modelId="{42E12076-CF2A-40B7-A2B9-8C8B49417753}">
      <dgm:prSet phldrT="[Texto]"/>
      <dgm:spPr/>
      <dgm:t>
        <a:bodyPr/>
        <a:lstStyle/>
        <a:p>
          <a:endParaRPr lang="pt-BR" dirty="0"/>
        </a:p>
      </dgm:t>
    </dgm:pt>
    <dgm:pt modelId="{B85425AF-8409-4F1D-8451-C7D205EEF7E9}" type="parTrans" cxnId="{B398F23C-577A-44BB-A666-405F65F5A8C3}">
      <dgm:prSet/>
      <dgm:spPr/>
      <dgm:t>
        <a:bodyPr/>
        <a:lstStyle/>
        <a:p>
          <a:endParaRPr lang="pt-BR"/>
        </a:p>
      </dgm:t>
    </dgm:pt>
    <dgm:pt modelId="{3EC8A03D-89EB-4840-8272-E68E7E207B30}" type="sibTrans" cxnId="{B398F23C-577A-44BB-A666-405F65F5A8C3}">
      <dgm:prSet/>
      <dgm:spPr/>
      <dgm:t>
        <a:bodyPr/>
        <a:lstStyle/>
        <a:p>
          <a:endParaRPr lang="pt-BR"/>
        </a:p>
      </dgm:t>
    </dgm:pt>
    <dgm:pt modelId="{72204B92-554B-491C-8F12-E0143465DD36}">
      <dgm:prSet phldrT="[Texto]"/>
      <dgm:spPr/>
      <dgm:t>
        <a:bodyPr/>
        <a:lstStyle/>
        <a:p>
          <a:endParaRPr lang="pt-BR" dirty="0"/>
        </a:p>
      </dgm:t>
    </dgm:pt>
    <dgm:pt modelId="{9353C123-5442-4AED-98EB-BD0E0CC4812F}" type="parTrans" cxnId="{EE04AAA3-2689-4FE2-9050-B1446DC9751F}">
      <dgm:prSet/>
      <dgm:spPr/>
      <dgm:t>
        <a:bodyPr/>
        <a:lstStyle/>
        <a:p>
          <a:endParaRPr lang="pt-BR"/>
        </a:p>
      </dgm:t>
    </dgm:pt>
    <dgm:pt modelId="{D663A97F-F559-48CD-AF77-FD42EB9E7BA0}" type="sibTrans" cxnId="{EE04AAA3-2689-4FE2-9050-B1446DC9751F}">
      <dgm:prSet/>
      <dgm:spPr/>
      <dgm:t>
        <a:bodyPr/>
        <a:lstStyle/>
        <a:p>
          <a:endParaRPr lang="pt-BR"/>
        </a:p>
      </dgm:t>
    </dgm:pt>
    <dgm:pt modelId="{7DB975EE-912B-461F-B202-1CE6B348A973}">
      <dgm:prSet phldrT="[Texto]"/>
      <dgm:spPr/>
      <dgm:t>
        <a:bodyPr/>
        <a:lstStyle/>
        <a:p>
          <a:endParaRPr lang="pt-BR" dirty="0"/>
        </a:p>
      </dgm:t>
    </dgm:pt>
    <dgm:pt modelId="{459D307B-D910-4CF0-A188-3103ADD76E97}" type="parTrans" cxnId="{72B306C5-2003-4B91-9155-86357EAC9A1F}">
      <dgm:prSet/>
      <dgm:spPr/>
      <dgm:t>
        <a:bodyPr/>
        <a:lstStyle/>
        <a:p>
          <a:endParaRPr lang="pt-BR"/>
        </a:p>
      </dgm:t>
    </dgm:pt>
    <dgm:pt modelId="{DA988147-51DF-45D5-825F-E2BC281441DE}" type="sibTrans" cxnId="{72B306C5-2003-4B91-9155-86357EAC9A1F}">
      <dgm:prSet/>
      <dgm:spPr/>
      <dgm:t>
        <a:bodyPr/>
        <a:lstStyle/>
        <a:p>
          <a:endParaRPr lang="pt-BR"/>
        </a:p>
      </dgm:t>
    </dgm:pt>
    <dgm:pt modelId="{1ECE6A45-BA23-42C1-A9EA-2F5C7AB24000}">
      <dgm:prSet phldrT="[Texto]"/>
      <dgm:spPr/>
      <dgm:t>
        <a:bodyPr/>
        <a:lstStyle/>
        <a:p>
          <a:endParaRPr lang="pt-BR" dirty="0"/>
        </a:p>
      </dgm:t>
    </dgm:pt>
    <dgm:pt modelId="{A14F32E8-9A96-4E7F-BEE4-2D7259F8774A}" type="parTrans" cxnId="{67BCBC5F-0227-4372-B83B-DF2F61B0C5CE}">
      <dgm:prSet/>
      <dgm:spPr/>
      <dgm:t>
        <a:bodyPr/>
        <a:lstStyle/>
        <a:p>
          <a:endParaRPr lang="pt-BR"/>
        </a:p>
      </dgm:t>
    </dgm:pt>
    <dgm:pt modelId="{B7A69F28-5711-46FD-A7C3-834695812719}" type="sibTrans" cxnId="{67BCBC5F-0227-4372-B83B-DF2F61B0C5CE}">
      <dgm:prSet/>
      <dgm:spPr/>
      <dgm:t>
        <a:bodyPr/>
        <a:lstStyle/>
        <a:p>
          <a:endParaRPr lang="pt-BR"/>
        </a:p>
      </dgm:t>
    </dgm:pt>
    <dgm:pt modelId="{F60D986F-431C-4D4F-8FB2-66B3999B5782}">
      <dgm:prSet phldrT="[Texto]"/>
      <dgm:spPr/>
      <dgm:t>
        <a:bodyPr/>
        <a:lstStyle/>
        <a:p>
          <a:endParaRPr lang="pt-BR" dirty="0"/>
        </a:p>
      </dgm:t>
    </dgm:pt>
    <dgm:pt modelId="{B28386AB-BB80-4992-BB1C-1C084CD10720}" type="parTrans" cxnId="{576DFD8B-B97B-4F27-8FB8-8E25EC8AF339}">
      <dgm:prSet/>
      <dgm:spPr/>
      <dgm:t>
        <a:bodyPr/>
        <a:lstStyle/>
        <a:p>
          <a:endParaRPr lang="pt-BR"/>
        </a:p>
      </dgm:t>
    </dgm:pt>
    <dgm:pt modelId="{2770BFD6-1AD6-4C11-9E55-A43DD6D65F61}" type="sibTrans" cxnId="{576DFD8B-B97B-4F27-8FB8-8E25EC8AF339}">
      <dgm:prSet/>
      <dgm:spPr/>
      <dgm:t>
        <a:bodyPr/>
        <a:lstStyle/>
        <a:p>
          <a:endParaRPr lang="pt-BR"/>
        </a:p>
      </dgm:t>
    </dgm:pt>
    <dgm:pt modelId="{6DDA9865-A99A-4BF3-9201-891BEF4383EF}">
      <dgm:prSet phldrT="[Texto]"/>
      <dgm:spPr/>
      <dgm:t>
        <a:bodyPr/>
        <a:lstStyle/>
        <a:p>
          <a:endParaRPr lang="pt-BR" dirty="0"/>
        </a:p>
      </dgm:t>
    </dgm:pt>
    <dgm:pt modelId="{1CA4643C-604E-4D7B-8A58-B402CC41B2ED}" type="parTrans" cxnId="{8F551169-BF0F-4075-97CD-C2D787967DA9}">
      <dgm:prSet/>
      <dgm:spPr/>
      <dgm:t>
        <a:bodyPr/>
        <a:lstStyle/>
        <a:p>
          <a:endParaRPr lang="pt-BR"/>
        </a:p>
      </dgm:t>
    </dgm:pt>
    <dgm:pt modelId="{A69BC554-5BBD-43E0-8671-5AF97F455804}" type="sibTrans" cxnId="{8F551169-BF0F-4075-97CD-C2D787967DA9}">
      <dgm:prSet/>
      <dgm:spPr/>
      <dgm:t>
        <a:bodyPr/>
        <a:lstStyle/>
        <a:p>
          <a:endParaRPr lang="pt-BR"/>
        </a:p>
      </dgm:t>
    </dgm:pt>
    <dgm:pt modelId="{15A2121E-897E-41E7-8C33-B433EB3FADF6}">
      <dgm:prSet phldrT="[Texto]"/>
      <dgm:spPr/>
      <dgm:t>
        <a:bodyPr/>
        <a:lstStyle/>
        <a:p>
          <a:endParaRPr lang="pt-BR" dirty="0"/>
        </a:p>
      </dgm:t>
    </dgm:pt>
    <dgm:pt modelId="{769D5857-2762-4774-B031-6C5400FB4854}" type="parTrans" cxnId="{A27333F8-3CBE-46A9-A5B8-2756FD8B9C2F}">
      <dgm:prSet/>
      <dgm:spPr/>
      <dgm:t>
        <a:bodyPr/>
        <a:lstStyle/>
        <a:p>
          <a:endParaRPr lang="pt-BR"/>
        </a:p>
      </dgm:t>
    </dgm:pt>
    <dgm:pt modelId="{A0EBC9F1-A665-4783-B2B7-85655FA9AC65}" type="sibTrans" cxnId="{A27333F8-3CBE-46A9-A5B8-2756FD8B9C2F}">
      <dgm:prSet/>
      <dgm:spPr/>
      <dgm:t>
        <a:bodyPr/>
        <a:lstStyle/>
        <a:p>
          <a:endParaRPr lang="pt-BR"/>
        </a:p>
      </dgm:t>
    </dgm:pt>
    <dgm:pt modelId="{750807F6-5C70-4C35-AF53-910D6337C8B8}">
      <dgm:prSet/>
      <dgm:spPr/>
      <dgm:t>
        <a:bodyPr/>
        <a:lstStyle/>
        <a:p>
          <a:r>
            <a:rPr lang="pt-BR" b="0" i="0" dirty="0"/>
            <a:t>JAVASCRIPT</a:t>
          </a:r>
          <a:endParaRPr lang="pt-BR" dirty="0"/>
        </a:p>
      </dgm:t>
    </dgm:pt>
    <dgm:pt modelId="{9A3294E9-DA46-4D49-92C1-49C8AE58A3E0}" type="parTrans" cxnId="{A7296D2C-FD59-4231-A028-FB88AFC7A398}">
      <dgm:prSet/>
      <dgm:spPr/>
      <dgm:t>
        <a:bodyPr/>
        <a:lstStyle/>
        <a:p>
          <a:endParaRPr lang="pt-BR"/>
        </a:p>
      </dgm:t>
    </dgm:pt>
    <dgm:pt modelId="{2FF35624-C065-4CCD-B9FB-11042B86B506}" type="sibTrans" cxnId="{A7296D2C-FD59-4231-A028-FB88AFC7A398}">
      <dgm:prSet/>
      <dgm:spPr/>
      <dgm:t>
        <a:bodyPr/>
        <a:lstStyle/>
        <a:p>
          <a:endParaRPr lang="pt-BR"/>
        </a:p>
      </dgm:t>
    </dgm:pt>
    <dgm:pt modelId="{373DF500-79A5-46FB-A4FE-2D1C95DD010E}">
      <dgm:prSet/>
      <dgm:spPr/>
      <dgm:t>
        <a:bodyPr/>
        <a:lstStyle/>
        <a:p>
          <a:endParaRPr lang="pt-BR" dirty="0"/>
        </a:p>
      </dgm:t>
    </dgm:pt>
    <dgm:pt modelId="{C74CF2EE-2DF4-4C6A-938A-04280ECD3344}" type="parTrans" cxnId="{6CCCD9DF-C875-41C6-A17E-D35E19514B47}">
      <dgm:prSet/>
      <dgm:spPr/>
      <dgm:t>
        <a:bodyPr/>
        <a:lstStyle/>
        <a:p>
          <a:endParaRPr lang="pt-BR"/>
        </a:p>
      </dgm:t>
    </dgm:pt>
    <dgm:pt modelId="{5C76C44C-0C78-4EDA-95B4-FB02EFBD6093}" type="sibTrans" cxnId="{6CCCD9DF-C875-41C6-A17E-D35E19514B47}">
      <dgm:prSet/>
      <dgm:spPr/>
      <dgm:t>
        <a:bodyPr/>
        <a:lstStyle/>
        <a:p>
          <a:endParaRPr lang="pt-BR"/>
        </a:p>
      </dgm:t>
    </dgm:pt>
    <dgm:pt modelId="{1F26CD0C-0ACF-4D81-9B49-B860DE1015FA}">
      <dgm:prSet phldrT="[Texto]"/>
      <dgm:spPr/>
      <dgm:t>
        <a:bodyPr/>
        <a:lstStyle/>
        <a:p>
          <a:r>
            <a:rPr lang="pt-BR" dirty="0"/>
            <a:t>JAVASCRIPT</a:t>
          </a:r>
        </a:p>
      </dgm:t>
    </dgm:pt>
    <dgm:pt modelId="{15EF5980-C390-42FD-B273-943842E52CF4}" type="parTrans" cxnId="{9FFBC811-604F-45DE-A2E1-1A6CB289ED7C}">
      <dgm:prSet/>
      <dgm:spPr/>
      <dgm:t>
        <a:bodyPr/>
        <a:lstStyle/>
        <a:p>
          <a:endParaRPr lang="pt-BR"/>
        </a:p>
      </dgm:t>
    </dgm:pt>
    <dgm:pt modelId="{3FE434C6-F093-4530-8F63-3E72AC268717}" type="sibTrans" cxnId="{9FFBC811-604F-45DE-A2E1-1A6CB289ED7C}">
      <dgm:prSet/>
      <dgm:spPr/>
      <dgm:t>
        <a:bodyPr/>
        <a:lstStyle/>
        <a:p>
          <a:endParaRPr lang="pt-BR"/>
        </a:p>
      </dgm:t>
    </dgm:pt>
    <dgm:pt modelId="{6D43A16A-902F-4371-9953-5EF445D00A5A}">
      <dgm:prSet phldrT="[Texto]"/>
      <dgm:spPr/>
      <dgm:t>
        <a:bodyPr/>
        <a:lstStyle/>
        <a:p>
          <a:r>
            <a:rPr lang="pt-BR" dirty="0"/>
            <a:t>C#</a:t>
          </a:r>
        </a:p>
      </dgm:t>
    </dgm:pt>
    <dgm:pt modelId="{F73E33B1-7FDD-4942-8B8A-3F31B747518B}" type="parTrans" cxnId="{734863C2-C0C8-466C-8703-CF87E0B6B6ED}">
      <dgm:prSet/>
      <dgm:spPr/>
      <dgm:t>
        <a:bodyPr/>
        <a:lstStyle/>
        <a:p>
          <a:endParaRPr lang="pt-BR"/>
        </a:p>
      </dgm:t>
    </dgm:pt>
    <dgm:pt modelId="{FF904C18-8FBC-48B3-9525-0F04644BE361}" type="sibTrans" cxnId="{734863C2-C0C8-466C-8703-CF87E0B6B6ED}">
      <dgm:prSet/>
      <dgm:spPr/>
      <dgm:t>
        <a:bodyPr/>
        <a:lstStyle/>
        <a:p>
          <a:endParaRPr lang="pt-BR"/>
        </a:p>
      </dgm:t>
    </dgm:pt>
    <dgm:pt modelId="{06A0F59D-803B-4300-90D2-8936E1AE1A6B}">
      <dgm:prSet/>
      <dgm:spPr/>
      <dgm:t>
        <a:bodyPr/>
        <a:lstStyle/>
        <a:p>
          <a:r>
            <a:rPr lang="pt-BR" dirty="0"/>
            <a:t>CSS</a:t>
          </a:r>
        </a:p>
      </dgm:t>
    </dgm:pt>
    <dgm:pt modelId="{97003B9A-45B1-4BE2-8DB8-63B60CE0485E}" type="parTrans" cxnId="{6FCE46B8-7047-4026-B1BD-EE6D9E2005B9}">
      <dgm:prSet/>
      <dgm:spPr/>
      <dgm:t>
        <a:bodyPr/>
        <a:lstStyle/>
        <a:p>
          <a:endParaRPr lang="pt-BR"/>
        </a:p>
      </dgm:t>
    </dgm:pt>
    <dgm:pt modelId="{02F2DAF8-6938-46E1-9AA4-5333C7B34C4C}" type="sibTrans" cxnId="{6FCE46B8-7047-4026-B1BD-EE6D9E2005B9}">
      <dgm:prSet/>
      <dgm:spPr/>
      <dgm:t>
        <a:bodyPr/>
        <a:lstStyle/>
        <a:p>
          <a:endParaRPr lang="pt-BR"/>
        </a:p>
      </dgm:t>
    </dgm:pt>
    <dgm:pt modelId="{5608508B-5AAD-458B-8498-3006DA72A0CE}">
      <dgm:prSet phldrT="[Texto]"/>
      <dgm:spPr/>
      <dgm:t>
        <a:bodyPr/>
        <a:lstStyle/>
        <a:p>
          <a:endParaRPr lang="pt-BR" dirty="0"/>
        </a:p>
      </dgm:t>
    </dgm:pt>
    <dgm:pt modelId="{3A936831-D7CB-4426-AFB7-25F190E6719D}" type="parTrans" cxnId="{6367842A-42E4-4212-9BEA-FE890047CB5B}">
      <dgm:prSet/>
      <dgm:spPr/>
      <dgm:t>
        <a:bodyPr/>
        <a:lstStyle/>
        <a:p>
          <a:endParaRPr lang="pt-BR"/>
        </a:p>
      </dgm:t>
    </dgm:pt>
    <dgm:pt modelId="{08A50E50-A23F-465E-B2AD-A7D3901C1CA8}" type="sibTrans" cxnId="{6367842A-42E4-4212-9BEA-FE890047CB5B}">
      <dgm:prSet/>
      <dgm:spPr/>
      <dgm:t>
        <a:bodyPr/>
        <a:lstStyle/>
        <a:p>
          <a:endParaRPr lang="pt-BR"/>
        </a:p>
      </dgm:t>
    </dgm:pt>
    <dgm:pt modelId="{5D64A43A-4D83-4177-A44A-CDDA2574D1BC}" type="pres">
      <dgm:prSet presAssocID="{7ACD40DA-669C-4713-BAF8-B5E4D2A79A0A}" presName="Name0" presStyleCnt="0">
        <dgm:presLayoutVars>
          <dgm:dir/>
          <dgm:animLvl val="lvl"/>
          <dgm:resizeHandles val="exact"/>
        </dgm:presLayoutVars>
      </dgm:prSet>
      <dgm:spPr/>
    </dgm:pt>
    <dgm:pt modelId="{1F285610-7CA4-4CCE-9DE6-6B031D29E520}" type="pres">
      <dgm:prSet presAssocID="{BB3EED7B-2C4F-4739-818D-255E9E087DB2}" presName="composite" presStyleCnt="0"/>
      <dgm:spPr/>
    </dgm:pt>
    <dgm:pt modelId="{9E9EF9A4-AF59-4D2C-AADF-4A07490E04B7}" type="pres">
      <dgm:prSet presAssocID="{BB3EED7B-2C4F-4739-818D-255E9E087DB2}" presName="parTx" presStyleLbl="alignNode1" presStyleIdx="0" presStyleCnt="2" custLinFactNeighborX="-1" custLinFactNeighborY="2587">
        <dgm:presLayoutVars>
          <dgm:chMax val="0"/>
          <dgm:chPref val="0"/>
          <dgm:bulletEnabled val="1"/>
        </dgm:presLayoutVars>
      </dgm:prSet>
      <dgm:spPr/>
    </dgm:pt>
    <dgm:pt modelId="{F5E250FA-F39A-4A33-9AC2-764CCA23150A}" type="pres">
      <dgm:prSet presAssocID="{BB3EED7B-2C4F-4739-818D-255E9E087DB2}" presName="desTx" presStyleLbl="alignAccFollowNode1" presStyleIdx="0" presStyleCnt="2">
        <dgm:presLayoutVars>
          <dgm:bulletEnabled val="1"/>
        </dgm:presLayoutVars>
      </dgm:prSet>
      <dgm:spPr/>
    </dgm:pt>
    <dgm:pt modelId="{59E9F0A3-2FE2-439E-B8B4-C8DDBFAB1CDF}" type="pres">
      <dgm:prSet presAssocID="{16D2DE1A-B29C-4C43-80F6-1FA4EA9EB2AE}" presName="space" presStyleCnt="0"/>
      <dgm:spPr/>
    </dgm:pt>
    <dgm:pt modelId="{31C801B5-DE24-4B46-B19C-7BD3EEEB48B1}" type="pres">
      <dgm:prSet presAssocID="{AF32D7BE-D380-46F4-90D7-02D7E131F4E6}" presName="composite" presStyleCnt="0"/>
      <dgm:spPr/>
    </dgm:pt>
    <dgm:pt modelId="{898C1933-DB61-48D9-AE65-8035170780E0}" type="pres">
      <dgm:prSet presAssocID="{AF32D7BE-D380-46F4-90D7-02D7E131F4E6}" presName="parTx" presStyleLbl="alignNode1" presStyleIdx="1" presStyleCnt="2" custLinFactNeighborX="1" custLinFactNeighborY="5633">
        <dgm:presLayoutVars>
          <dgm:chMax val="0"/>
          <dgm:chPref val="0"/>
          <dgm:bulletEnabled val="1"/>
        </dgm:presLayoutVars>
      </dgm:prSet>
      <dgm:spPr/>
    </dgm:pt>
    <dgm:pt modelId="{7C5D4D61-FEC5-4DDB-8543-74358B24635D}" type="pres">
      <dgm:prSet presAssocID="{AF32D7BE-D380-46F4-90D7-02D7E131F4E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BF2E000-50FE-4077-BF25-DA1A894DB940}" type="presOf" srcId="{7DB975EE-912B-461F-B202-1CE6B348A973}" destId="{F5E250FA-F39A-4A33-9AC2-764CCA23150A}" srcOrd="0" destOrd="6" presId="urn:microsoft.com/office/officeart/2005/8/layout/hList1"/>
    <dgm:cxn modelId="{75098607-76B7-4CAC-9997-A6411E42650C}" type="presOf" srcId="{750807F6-5C70-4C35-AF53-910D6337C8B8}" destId="{7C5D4D61-FEC5-4DDB-8543-74358B24635D}" srcOrd="0" destOrd="2" presId="urn:microsoft.com/office/officeart/2005/8/layout/hList1"/>
    <dgm:cxn modelId="{9FFBC811-604F-45DE-A2E1-1A6CB289ED7C}" srcId="{BB3EED7B-2C4F-4739-818D-255E9E087DB2}" destId="{1F26CD0C-0ACF-4D81-9B49-B860DE1015FA}" srcOrd="1" destOrd="0" parTransId="{15EF5980-C390-42FD-B273-943842E52CF4}" sibTransId="{3FE434C6-F093-4530-8F63-3E72AC268717}"/>
    <dgm:cxn modelId="{2EC4291A-F502-4C9B-9154-9CA01DE33265}" type="presOf" srcId="{8F67CF0F-72E9-47DC-AA67-61FF0FEDC2AD}" destId="{F5E250FA-F39A-4A33-9AC2-764CCA23150A}" srcOrd="0" destOrd="3" presId="urn:microsoft.com/office/officeart/2005/8/layout/hList1"/>
    <dgm:cxn modelId="{40E46D1F-A6C5-4C2E-96C3-A953D2A4936C}" type="presOf" srcId="{15A2121E-897E-41E7-8C33-B433EB3FADF6}" destId="{F5E250FA-F39A-4A33-9AC2-764CCA23150A}" srcOrd="0" destOrd="10" presId="urn:microsoft.com/office/officeart/2005/8/layout/hList1"/>
    <dgm:cxn modelId="{E5DDED21-D96C-4736-967A-EB85FE2A6C27}" type="presOf" srcId="{1ECE6A45-BA23-42C1-A9EA-2F5C7AB24000}" destId="{F5E250FA-F39A-4A33-9AC2-764CCA23150A}" srcOrd="0" destOrd="7" presId="urn:microsoft.com/office/officeart/2005/8/layout/hList1"/>
    <dgm:cxn modelId="{A64E2B25-86A2-4655-96A9-B0EBBBAAC745}" type="presOf" srcId="{61B0FE50-3F15-4916-B96A-4178A3E363E9}" destId="{7C5D4D61-FEC5-4DDB-8543-74358B24635D}" srcOrd="0" destOrd="0" presId="urn:microsoft.com/office/officeart/2005/8/layout/hList1"/>
    <dgm:cxn modelId="{6367842A-42E4-4212-9BEA-FE890047CB5B}" srcId="{BB3EED7B-2C4F-4739-818D-255E9E087DB2}" destId="{5608508B-5AAD-458B-8498-3006DA72A0CE}" srcOrd="4" destOrd="0" parTransId="{3A936831-D7CB-4426-AFB7-25F190E6719D}" sibTransId="{08A50E50-A23F-465E-B2AD-A7D3901C1CA8}"/>
    <dgm:cxn modelId="{A7296D2C-FD59-4231-A028-FB88AFC7A398}" srcId="{AF32D7BE-D380-46F4-90D7-02D7E131F4E6}" destId="{750807F6-5C70-4C35-AF53-910D6337C8B8}" srcOrd="2" destOrd="0" parTransId="{9A3294E9-DA46-4D49-92C1-49C8AE58A3E0}" sibTransId="{2FF35624-C065-4CCD-B9FB-11042B86B506}"/>
    <dgm:cxn modelId="{52F04533-52E0-4CAE-89E8-495C7AE432A2}" type="presOf" srcId="{72204B92-554B-491C-8F12-E0143465DD36}" destId="{F5E250FA-F39A-4A33-9AC2-764CCA23150A}" srcOrd="0" destOrd="5" presId="urn:microsoft.com/office/officeart/2005/8/layout/hList1"/>
    <dgm:cxn modelId="{B398F23C-577A-44BB-A666-405F65F5A8C3}" srcId="{BB3EED7B-2C4F-4739-818D-255E9E087DB2}" destId="{42E12076-CF2A-40B7-A2B9-8C8B49417753}" srcOrd="11" destOrd="0" parTransId="{B85425AF-8409-4F1D-8451-C7D205EEF7E9}" sibTransId="{3EC8A03D-89EB-4840-8272-E68E7E207B30}"/>
    <dgm:cxn modelId="{67BCBC5F-0227-4372-B83B-DF2F61B0C5CE}" srcId="{BB3EED7B-2C4F-4739-818D-255E9E087DB2}" destId="{1ECE6A45-BA23-42C1-A9EA-2F5C7AB24000}" srcOrd="7" destOrd="0" parTransId="{A14F32E8-9A96-4E7F-BEE4-2D7259F8774A}" sibTransId="{B7A69F28-5711-46FD-A7C3-834695812719}"/>
    <dgm:cxn modelId="{C4B96F42-E0A8-4CDE-8CBA-C33A39B9C99F}" srcId="{AF32D7BE-D380-46F4-90D7-02D7E131F4E6}" destId="{61B0FE50-3F15-4916-B96A-4178A3E363E9}" srcOrd="0" destOrd="0" parTransId="{E612FEC1-9EA4-48C5-9995-DFCA687240B4}" sibTransId="{8A15DF71-E13B-40AF-B957-960838E5C3B6}"/>
    <dgm:cxn modelId="{8F551169-BF0F-4075-97CD-C2D787967DA9}" srcId="{BB3EED7B-2C4F-4739-818D-255E9E087DB2}" destId="{6DDA9865-A99A-4BF3-9201-891BEF4383EF}" srcOrd="9" destOrd="0" parTransId="{1CA4643C-604E-4D7B-8A58-B402CC41B2ED}" sibTransId="{A69BC554-5BBD-43E0-8671-5AF97F455804}"/>
    <dgm:cxn modelId="{E0D2776D-8BA9-4685-A56E-BDBE4F911DCA}" srcId="{7ACD40DA-669C-4713-BAF8-B5E4D2A79A0A}" destId="{AF32D7BE-D380-46F4-90D7-02D7E131F4E6}" srcOrd="1" destOrd="0" parTransId="{A3B31749-F65E-4144-A571-FD95D7446634}" sibTransId="{B2E9CD80-A60E-4088-9155-9E8407592C47}"/>
    <dgm:cxn modelId="{61E3007E-E899-4E6E-BF02-979A21176F75}" type="presOf" srcId="{373DF500-79A5-46FB-A4FE-2D1C95DD010E}" destId="{7C5D4D61-FEC5-4DDB-8543-74358B24635D}" srcOrd="0" destOrd="4" presId="urn:microsoft.com/office/officeart/2005/8/layout/hList1"/>
    <dgm:cxn modelId="{8B883A80-10DB-47DF-9902-381497A58B15}" srcId="{7ACD40DA-669C-4713-BAF8-B5E4D2A79A0A}" destId="{BB3EED7B-2C4F-4739-818D-255E9E087DB2}" srcOrd="0" destOrd="0" parTransId="{109E6155-7C60-473E-BA81-D329D7C41483}" sibTransId="{16D2DE1A-B29C-4C43-80F6-1FA4EA9EB2AE}"/>
    <dgm:cxn modelId="{FDF0BC80-8363-4174-A950-3EB581BDFABF}" type="presOf" srcId="{F60D986F-431C-4D4F-8FB2-66B3999B5782}" destId="{F5E250FA-F39A-4A33-9AC2-764CCA23150A}" srcOrd="0" destOrd="8" presId="urn:microsoft.com/office/officeart/2005/8/layout/hList1"/>
    <dgm:cxn modelId="{5F7A0186-0E15-4875-9B21-13A037ED8ADE}" type="presOf" srcId="{42E12076-CF2A-40B7-A2B9-8C8B49417753}" destId="{F5E250FA-F39A-4A33-9AC2-764CCA23150A}" srcOrd="0" destOrd="11" presId="urn:microsoft.com/office/officeart/2005/8/layout/hList1"/>
    <dgm:cxn modelId="{576DFD8B-B97B-4F27-8FB8-8E25EC8AF339}" srcId="{BB3EED7B-2C4F-4739-818D-255E9E087DB2}" destId="{F60D986F-431C-4D4F-8FB2-66B3999B5782}" srcOrd="8" destOrd="0" parTransId="{B28386AB-BB80-4992-BB1C-1C084CD10720}" sibTransId="{2770BFD6-1AD6-4C11-9E55-A43DD6D65F61}"/>
    <dgm:cxn modelId="{1637489E-3A8E-419E-955F-A66AEEA53744}" type="presOf" srcId="{6DDA9865-A99A-4BF3-9201-891BEF4383EF}" destId="{F5E250FA-F39A-4A33-9AC2-764CCA23150A}" srcOrd="0" destOrd="9" presId="urn:microsoft.com/office/officeart/2005/8/layout/hList1"/>
    <dgm:cxn modelId="{482E1D9F-8049-439A-B570-A8705108E8B6}" type="presOf" srcId="{AF32D7BE-D380-46F4-90D7-02D7E131F4E6}" destId="{898C1933-DB61-48D9-AE65-8035170780E0}" srcOrd="0" destOrd="0" presId="urn:microsoft.com/office/officeart/2005/8/layout/hList1"/>
    <dgm:cxn modelId="{70A0B1A2-1B21-4163-AB94-077F7E5364ED}" type="presOf" srcId="{5608508B-5AAD-458B-8498-3006DA72A0CE}" destId="{F5E250FA-F39A-4A33-9AC2-764CCA23150A}" srcOrd="0" destOrd="4" presId="urn:microsoft.com/office/officeart/2005/8/layout/hList1"/>
    <dgm:cxn modelId="{EE04AAA3-2689-4FE2-9050-B1446DC9751F}" srcId="{BB3EED7B-2C4F-4739-818D-255E9E087DB2}" destId="{72204B92-554B-491C-8F12-E0143465DD36}" srcOrd="5" destOrd="0" parTransId="{9353C123-5442-4AED-98EB-BD0E0CC4812F}" sibTransId="{D663A97F-F559-48CD-AF77-FD42EB9E7BA0}"/>
    <dgm:cxn modelId="{5149F6A9-5D36-44A5-B89A-8E02C6162CD6}" type="presOf" srcId="{6D43A16A-902F-4371-9953-5EF445D00A5A}" destId="{F5E250FA-F39A-4A33-9AC2-764CCA23150A}" srcOrd="0" destOrd="2" presId="urn:microsoft.com/office/officeart/2005/8/layout/hList1"/>
    <dgm:cxn modelId="{B783AAAD-1E82-486A-8395-43F6ABEB569B}" type="presOf" srcId="{7ACD40DA-669C-4713-BAF8-B5E4D2A79A0A}" destId="{5D64A43A-4D83-4177-A44A-CDDA2574D1BC}" srcOrd="0" destOrd="0" presId="urn:microsoft.com/office/officeart/2005/8/layout/hList1"/>
    <dgm:cxn modelId="{53EBC4AD-F4FF-4044-955E-8739C5B1757D}" type="presOf" srcId="{1F26CD0C-0ACF-4D81-9B49-B860DE1015FA}" destId="{F5E250FA-F39A-4A33-9AC2-764CCA23150A}" srcOrd="0" destOrd="1" presId="urn:microsoft.com/office/officeart/2005/8/layout/hList1"/>
    <dgm:cxn modelId="{6FCE46B8-7047-4026-B1BD-EE6D9E2005B9}" srcId="{AF32D7BE-D380-46F4-90D7-02D7E131F4E6}" destId="{06A0F59D-803B-4300-90D2-8936E1AE1A6B}" srcOrd="3" destOrd="0" parTransId="{97003B9A-45B1-4BE2-8DB8-63B60CE0485E}" sibTransId="{02F2DAF8-6938-46E1-9AA4-5333C7B34C4C}"/>
    <dgm:cxn modelId="{7786D4BA-7EEC-4081-BD2A-A305D6A561BD}" srcId="{AF32D7BE-D380-46F4-90D7-02D7E131F4E6}" destId="{F599D5E8-E967-4139-989E-F4981740BBDD}" srcOrd="1" destOrd="0" parTransId="{DB66ECD9-D05D-4BD3-BD87-72045E07B13B}" sibTransId="{0A5985D7-F447-4B19-8031-F4DC5EC918B7}"/>
    <dgm:cxn modelId="{790FCFBD-1E4A-48D8-8A40-89A8C9C8C3AA}" srcId="{BB3EED7B-2C4F-4739-818D-255E9E087DB2}" destId="{7C1B2FFB-5EF3-42A6-A4DE-1C68A31E203E}" srcOrd="0" destOrd="0" parTransId="{9C7CD82E-E03F-4CCB-AA3F-14271B0FE399}" sibTransId="{03570CD0-C978-4969-AC58-66ED1A576B65}"/>
    <dgm:cxn modelId="{734863C2-C0C8-466C-8703-CF87E0B6B6ED}" srcId="{BB3EED7B-2C4F-4739-818D-255E9E087DB2}" destId="{6D43A16A-902F-4371-9953-5EF445D00A5A}" srcOrd="2" destOrd="0" parTransId="{F73E33B1-7FDD-4942-8B8A-3F31B747518B}" sibTransId="{FF904C18-8FBC-48B3-9525-0F04644BE361}"/>
    <dgm:cxn modelId="{E2C1C9C3-EB96-42FB-849E-7FB7C8B26AAD}" type="presOf" srcId="{7C1B2FFB-5EF3-42A6-A4DE-1C68A31E203E}" destId="{F5E250FA-F39A-4A33-9AC2-764CCA23150A}" srcOrd="0" destOrd="0" presId="urn:microsoft.com/office/officeart/2005/8/layout/hList1"/>
    <dgm:cxn modelId="{72B306C5-2003-4B91-9155-86357EAC9A1F}" srcId="{BB3EED7B-2C4F-4739-818D-255E9E087DB2}" destId="{7DB975EE-912B-461F-B202-1CE6B348A973}" srcOrd="6" destOrd="0" parTransId="{459D307B-D910-4CF0-A188-3103ADD76E97}" sibTransId="{DA988147-51DF-45D5-825F-E2BC281441DE}"/>
    <dgm:cxn modelId="{141839D6-94BB-4098-875C-34AF6828517E}" type="presOf" srcId="{F599D5E8-E967-4139-989E-F4981740BBDD}" destId="{7C5D4D61-FEC5-4DDB-8543-74358B24635D}" srcOrd="0" destOrd="1" presId="urn:microsoft.com/office/officeart/2005/8/layout/hList1"/>
    <dgm:cxn modelId="{644E69D9-9A54-4C57-8527-85E81809A7A4}" type="presOf" srcId="{06A0F59D-803B-4300-90D2-8936E1AE1A6B}" destId="{7C5D4D61-FEC5-4DDB-8543-74358B24635D}" srcOrd="0" destOrd="3" presId="urn:microsoft.com/office/officeart/2005/8/layout/hList1"/>
    <dgm:cxn modelId="{1F4B1EDA-43CD-424D-9375-B3A42365D779}" srcId="{BB3EED7B-2C4F-4739-818D-255E9E087DB2}" destId="{8F67CF0F-72E9-47DC-AA67-61FF0FEDC2AD}" srcOrd="3" destOrd="0" parTransId="{D71F02EC-13C1-430A-8564-3E5225DE25AF}" sibTransId="{5D29E693-6638-422D-97AC-6DB032BA27E4}"/>
    <dgm:cxn modelId="{6CCCD9DF-C875-41C6-A17E-D35E19514B47}" srcId="{AF32D7BE-D380-46F4-90D7-02D7E131F4E6}" destId="{373DF500-79A5-46FB-A4FE-2D1C95DD010E}" srcOrd="4" destOrd="0" parTransId="{C74CF2EE-2DF4-4C6A-938A-04280ECD3344}" sibTransId="{5C76C44C-0C78-4EDA-95B4-FB02EFBD6093}"/>
    <dgm:cxn modelId="{A27333F8-3CBE-46A9-A5B8-2756FD8B9C2F}" srcId="{BB3EED7B-2C4F-4739-818D-255E9E087DB2}" destId="{15A2121E-897E-41E7-8C33-B433EB3FADF6}" srcOrd="10" destOrd="0" parTransId="{769D5857-2762-4774-B031-6C5400FB4854}" sibTransId="{A0EBC9F1-A665-4783-B2B7-85655FA9AC65}"/>
    <dgm:cxn modelId="{896C93FC-0522-449E-B167-DB4185203F8B}" type="presOf" srcId="{BB3EED7B-2C4F-4739-818D-255E9E087DB2}" destId="{9E9EF9A4-AF59-4D2C-AADF-4A07490E04B7}" srcOrd="0" destOrd="0" presId="urn:microsoft.com/office/officeart/2005/8/layout/hList1"/>
    <dgm:cxn modelId="{75F4B96C-50BE-449B-ACE5-917FE5EF51F0}" type="presParOf" srcId="{5D64A43A-4D83-4177-A44A-CDDA2574D1BC}" destId="{1F285610-7CA4-4CCE-9DE6-6B031D29E520}" srcOrd="0" destOrd="0" presId="urn:microsoft.com/office/officeart/2005/8/layout/hList1"/>
    <dgm:cxn modelId="{792E6335-3A96-416E-BF62-E8A7784BB97B}" type="presParOf" srcId="{1F285610-7CA4-4CCE-9DE6-6B031D29E520}" destId="{9E9EF9A4-AF59-4D2C-AADF-4A07490E04B7}" srcOrd="0" destOrd="0" presId="urn:microsoft.com/office/officeart/2005/8/layout/hList1"/>
    <dgm:cxn modelId="{1A215475-B675-4F2E-8CE9-EEF4BC0D210E}" type="presParOf" srcId="{1F285610-7CA4-4CCE-9DE6-6B031D29E520}" destId="{F5E250FA-F39A-4A33-9AC2-764CCA23150A}" srcOrd="1" destOrd="0" presId="urn:microsoft.com/office/officeart/2005/8/layout/hList1"/>
    <dgm:cxn modelId="{B92920FA-BE1C-4AE4-A15F-F2C11CC428B4}" type="presParOf" srcId="{5D64A43A-4D83-4177-A44A-CDDA2574D1BC}" destId="{59E9F0A3-2FE2-439E-B8B4-C8DDBFAB1CDF}" srcOrd="1" destOrd="0" presId="urn:microsoft.com/office/officeart/2005/8/layout/hList1"/>
    <dgm:cxn modelId="{A6A1CEB8-B39A-49FE-A809-387EF012FD25}" type="presParOf" srcId="{5D64A43A-4D83-4177-A44A-CDDA2574D1BC}" destId="{31C801B5-DE24-4B46-B19C-7BD3EEEB48B1}" srcOrd="2" destOrd="0" presId="urn:microsoft.com/office/officeart/2005/8/layout/hList1"/>
    <dgm:cxn modelId="{401AA697-3A04-4A74-919B-ED1632EF585C}" type="presParOf" srcId="{31C801B5-DE24-4B46-B19C-7BD3EEEB48B1}" destId="{898C1933-DB61-48D9-AE65-8035170780E0}" srcOrd="0" destOrd="0" presId="urn:microsoft.com/office/officeart/2005/8/layout/hList1"/>
    <dgm:cxn modelId="{DEA6E404-2E0C-4D58-9757-D0833AF3E48E}" type="presParOf" srcId="{31C801B5-DE24-4B46-B19C-7BD3EEEB48B1}" destId="{7C5D4D61-FEC5-4DDB-8543-74358B24635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2DA7E-42EA-474B-87BC-1DB37EF7D945}">
      <dsp:nvSpPr>
        <dsp:cNvPr id="0" name=""/>
        <dsp:cNvSpPr/>
      </dsp:nvSpPr>
      <dsp:spPr>
        <a:xfrm>
          <a:off x="0" y="2623"/>
          <a:ext cx="103015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282F-CFC0-4225-8154-4BDCBC45532A}">
      <dsp:nvSpPr>
        <dsp:cNvPr id="0" name=""/>
        <dsp:cNvSpPr/>
      </dsp:nvSpPr>
      <dsp:spPr>
        <a:xfrm>
          <a:off x="0" y="2623"/>
          <a:ext cx="2060311" cy="5368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.</a:t>
          </a:r>
        </a:p>
      </dsp:txBody>
      <dsp:txXfrm>
        <a:off x="0" y="2623"/>
        <a:ext cx="2060311" cy="5368136"/>
      </dsp:txXfrm>
    </dsp:sp>
    <dsp:sp modelId="{2A77BF4A-9D77-45BD-899B-5B283848EDAE}">
      <dsp:nvSpPr>
        <dsp:cNvPr id="0" name=""/>
        <dsp:cNvSpPr/>
      </dsp:nvSpPr>
      <dsp:spPr>
        <a:xfrm>
          <a:off x="2214834" y="86500"/>
          <a:ext cx="8086720" cy="1677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Bahnschrift SemiLight" panose="020B0502040204020203" pitchFamily="34" charset="0"/>
            </a:rPr>
            <a:t>ESearch é um projeto para direcionar pessoas em busca de Evento por toda Grande São Paulo</a:t>
          </a:r>
          <a:br>
            <a:rPr lang="pt-BR" sz="2400" kern="1200" dirty="0">
              <a:latin typeface="Bahnschrift SemiLight" panose="020B0502040204020203" pitchFamily="34" charset="0"/>
            </a:rPr>
          </a:br>
          <a:r>
            <a:rPr lang="pt-BR" sz="2400" kern="1200" dirty="0">
              <a:latin typeface="Bahnschrift SemiLight" panose="020B0502040204020203" pitchFamily="34" charset="0"/>
            </a:rPr>
            <a:t>Um projeto para estudos académicos e sem fins lucrativos.</a:t>
          </a:r>
          <a:br>
            <a:rPr lang="pt-BR" sz="2400" kern="1200" dirty="0">
              <a:latin typeface="Bahnschrift SemiLight" panose="020B0502040204020203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br>
            <a:rPr lang="pt-BR" sz="2400" kern="12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</a:br>
          <a:endParaRPr lang="pt-BR" sz="2400" kern="1200" dirty="0">
            <a:latin typeface="Bahnschrift SemiLight" panose="020B0502040204020203" pitchFamily="34" charset="0"/>
          </a:endParaRPr>
        </a:p>
      </dsp:txBody>
      <dsp:txXfrm>
        <a:off x="2214834" y="86500"/>
        <a:ext cx="8086720" cy="1677542"/>
      </dsp:txXfrm>
    </dsp:sp>
    <dsp:sp modelId="{F06BF8B3-F0F6-42D9-8BE6-9610BAFEA4BB}">
      <dsp:nvSpPr>
        <dsp:cNvPr id="0" name=""/>
        <dsp:cNvSpPr/>
      </dsp:nvSpPr>
      <dsp:spPr>
        <a:xfrm>
          <a:off x="2060311" y="1764043"/>
          <a:ext cx="82412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60F43-54C7-4368-95C0-A16B33ACA691}">
      <dsp:nvSpPr>
        <dsp:cNvPr id="0" name=""/>
        <dsp:cNvSpPr/>
      </dsp:nvSpPr>
      <dsp:spPr>
        <a:xfrm>
          <a:off x="2214834" y="1847920"/>
          <a:ext cx="8086720" cy="1677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.</a:t>
          </a:r>
        </a:p>
      </dsp:txBody>
      <dsp:txXfrm>
        <a:off x="2214834" y="1847920"/>
        <a:ext cx="8086720" cy="1677542"/>
      </dsp:txXfrm>
    </dsp:sp>
    <dsp:sp modelId="{8EB100FC-C2AF-41C8-930B-3440B305C448}">
      <dsp:nvSpPr>
        <dsp:cNvPr id="0" name=""/>
        <dsp:cNvSpPr/>
      </dsp:nvSpPr>
      <dsp:spPr>
        <a:xfrm>
          <a:off x="2060311" y="3525463"/>
          <a:ext cx="82412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51E19-A3DF-4F39-A89B-ABF1AAF14B09}">
      <dsp:nvSpPr>
        <dsp:cNvPr id="0" name=""/>
        <dsp:cNvSpPr/>
      </dsp:nvSpPr>
      <dsp:spPr>
        <a:xfrm>
          <a:off x="2214834" y="3609340"/>
          <a:ext cx="8086720" cy="1677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solidFill>
                <a:schemeClr val="tx1"/>
              </a:solidFill>
              <a:latin typeface="Bahnschrift SemiLight" panose="020B0502040204020203" pitchFamily="34" charset="0"/>
              <a:cs typeface="Arial" panose="020B0604020202020204" pitchFamily="34" charset="0"/>
            </a:rPr>
            <a:t>Projeto de conclusão do curso Técnico em Informática – Senac Tatuapé.</a:t>
          </a:r>
          <a:endParaRPr lang="pt-BR" sz="2800" kern="1200" dirty="0">
            <a:solidFill>
              <a:schemeClr val="tx1"/>
            </a:solidFill>
            <a:latin typeface="Bahnschrift SemiLight" panose="020B0502040204020203" pitchFamily="34" charset="0"/>
          </a:endParaRPr>
        </a:p>
      </dsp:txBody>
      <dsp:txXfrm>
        <a:off x="2214834" y="3609340"/>
        <a:ext cx="8086720" cy="1677542"/>
      </dsp:txXfrm>
    </dsp:sp>
    <dsp:sp modelId="{0A921981-1287-4421-AF1D-5ECF89EF3E44}">
      <dsp:nvSpPr>
        <dsp:cNvPr id="0" name=""/>
        <dsp:cNvSpPr/>
      </dsp:nvSpPr>
      <dsp:spPr>
        <a:xfrm>
          <a:off x="2060311" y="5286883"/>
          <a:ext cx="82412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8EB2B-E8C7-4974-8173-6341E7374A35}">
      <dsp:nvSpPr>
        <dsp:cNvPr id="0" name=""/>
        <dsp:cNvSpPr/>
      </dsp:nvSpPr>
      <dsp:spPr>
        <a:xfrm>
          <a:off x="8424" y="40818"/>
          <a:ext cx="2518094" cy="1510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Banco de dados</a:t>
          </a:r>
        </a:p>
      </dsp:txBody>
      <dsp:txXfrm>
        <a:off x="52675" y="85069"/>
        <a:ext cx="2429592" cy="1422354"/>
      </dsp:txXfrm>
    </dsp:sp>
    <dsp:sp modelId="{67CA363B-4A5A-41B4-B1E9-F71C7C09222B}">
      <dsp:nvSpPr>
        <dsp:cNvPr id="0" name=""/>
        <dsp:cNvSpPr/>
      </dsp:nvSpPr>
      <dsp:spPr>
        <a:xfrm>
          <a:off x="2773192" y="484003"/>
          <a:ext cx="522945" cy="6244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2773192" y="608900"/>
        <a:ext cx="366062" cy="374693"/>
      </dsp:txXfrm>
    </dsp:sp>
    <dsp:sp modelId="{494A04D7-AA73-4D9A-BE76-E14E5565BE46}">
      <dsp:nvSpPr>
        <dsp:cNvPr id="0" name=""/>
        <dsp:cNvSpPr/>
      </dsp:nvSpPr>
      <dsp:spPr>
        <a:xfrm>
          <a:off x="3513209" y="40818"/>
          <a:ext cx="2518094" cy="1510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i="0" kern="1200" dirty="0"/>
            <a:t>Interface de programação de aplicações</a:t>
          </a:r>
          <a:endParaRPr lang="pt-BR" sz="2900" kern="1200" dirty="0"/>
        </a:p>
      </dsp:txBody>
      <dsp:txXfrm>
        <a:off x="3557460" y="85069"/>
        <a:ext cx="2429592" cy="1422354"/>
      </dsp:txXfrm>
    </dsp:sp>
    <dsp:sp modelId="{D5A72109-9A3C-4E68-8F3E-FD3BA3028490}">
      <dsp:nvSpPr>
        <dsp:cNvPr id="0" name=""/>
        <dsp:cNvSpPr/>
      </dsp:nvSpPr>
      <dsp:spPr>
        <a:xfrm>
          <a:off x="6288251" y="484003"/>
          <a:ext cx="544726" cy="6244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6288251" y="608900"/>
        <a:ext cx="381308" cy="374693"/>
      </dsp:txXfrm>
    </dsp:sp>
    <dsp:sp modelId="{8AC1D3A4-5A3C-459B-9218-B0F7BBC95F84}">
      <dsp:nvSpPr>
        <dsp:cNvPr id="0" name=""/>
        <dsp:cNvSpPr/>
      </dsp:nvSpPr>
      <dsp:spPr>
        <a:xfrm>
          <a:off x="7059090" y="40818"/>
          <a:ext cx="2518094" cy="1510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Cliente</a:t>
          </a:r>
        </a:p>
      </dsp:txBody>
      <dsp:txXfrm>
        <a:off x="7103341" y="85069"/>
        <a:ext cx="2429592" cy="1422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AD622-5FC9-4EF8-9EB1-BFC1BF80F13E}">
      <dsp:nvSpPr>
        <dsp:cNvPr id="0" name=""/>
        <dsp:cNvSpPr/>
      </dsp:nvSpPr>
      <dsp:spPr>
        <a:xfrm>
          <a:off x="4654843" y="862"/>
          <a:ext cx="1892568" cy="18925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Arial" panose="020B0604020202020204" pitchFamily="34" charset="0"/>
              <a:cs typeface="Arial" panose="020B0604020202020204" pitchFamily="34" charset="0"/>
            </a:rPr>
            <a:t>Cliente</a:t>
          </a:r>
        </a:p>
      </dsp:txBody>
      <dsp:txXfrm>
        <a:off x="4932003" y="278022"/>
        <a:ext cx="1338248" cy="1338248"/>
      </dsp:txXfrm>
    </dsp:sp>
    <dsp:sp modelId="{FB67FE2A-DDB5-4C38-B8BD-64CA5E8AC517}">
      <dsp:nvSpPr>
        <dsp:cNvPr id="0" name=""/>
        <dsp:cNvSpPr/>
      </dsp:nvSpPr>
      <dsp:spPr>
        <a:xfrm rot="2160000">
          <a:off x="6488007" y="1455516"/>
          <a:ext cx="504814" cy="6387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6502469" y="1538756"/>
        <a:ext cx="353370" cy="383245"/>
      </dsp:txXfrm>
    </dsp:sp>
    <dsp:sp modelId="{EB4671A5-2A00-4D96-80BD-F3D14276DD89}">
      <dsp:nvSpPr>
        <dsp:cNvPr id="0" name=""/>
        <dsp:cNvSpPr/>
      </dsp:nvSpPr>
      <dsp:spPr>
        <a:xfrm>
          <a:off x="6956535" y="1673140"/>
          <a:ext cx="1892568" cy="1892568"/>
        </a:xfrm>
        <a:prstGeom prst="ellipse">
          <a:avLst/>
        </a:prstGeom>
        <a:solidFill>
          <a:schemeClr val="accent3">
            <a:hueOff val="-531197"/>
            <a:satOff val="-3466"/>
            <a:lumOff val="76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Arial" panose="020B0604020202020204" pitchFamily="34" charset="0"/>
              <a:cs typeface="Arial" panose="020B0604020202020204" pitchFamily="34" charset="0"/>
            </a:rPr>
            <a:t>Cadastro via método POST via app/site</a:t>
          </a:r>
        </a:p>
      </dsp:txBody>
      <dsp:txXfrm>
        <a:off x="7233695" y="1950300"/>
        <a:ext cx="1338248" cy="1338248"/>
      </dsp:txXfrm>
    </dsp:sp>
    <dsp:sp modelId="{DB43C0F4-375D-452F-9E25-6062662BDDE7}">
      <dsp:nvSpPr>
        <dsp:cNvPr id="0" name=""/>
        <dsp:cNvSpPr/>
      </dsp:nvSpPr>
      <dsp:spPr>
        <a:xfrm rot="6480000">
          <a:off x="7215243" y="3639366"/>
          <a:ext cx="504814" cy="6387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531197"/>
            <a:satOff val="-3466"/>
            <a:lumOff val="76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 rot="10800000">
        <a:off x="7314364" y="3695098"/>
        <a:ext cx="353370" cy="383245"/>
      </dsp:txXfrm>
    </dsp:sp>
    <dsp:sp modelId="{CB76E42C-C352-40B9-AEFA-61C2F70CAEED}">
      <dsp:nvSpPr>
        <dsp:cNvPr id="0" name=""/>
        <dsp:cNvSpPr/>
      </dsp:nvSpPr>
      <dsp:spPr>
        <a:xfrm>
          <a:off x="6077367" y="4378941"/>
          <a:ext cx="1892568" cy="1892568"/>
        </a:xfrm>
        <a:prstGeom prst="ellipse">
          <a:avLst/>
        </a:prstGeom>
        <a:solidFill>
          <a:schemeClr val="accent3">
            <a:hueOff val="-1062395"/>
            <a:satOff val="-6932"/>
            <a:lumOff val="1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Login com Autenticação JSON Web Tokens</a:t>
          </a:r>
        </a:p>
      </dsp:txBody>
      <dsp:txXfrm>
        <a:off x="6354527" y="4656101"/>
        <a:ext cx="1338248" cy="1338248"/>
      </dsp:txXfrm>
    </dsp:sp>
    <dsp:sp modelId="{60783E9A-AB96-436D-BE0E-3DCF71DA00DF}">
      <dsp:nvSpPr>
        <dsp:cNvPr id="0" name=""/>
        <dsp:cNvSpPr/>
      </dsp:nvSpPr>
      <dsp:spPr>
        <a:xfrm rot="10800000">
          <a:off x="5363007" y="5005855"/>
          <a:ext cx="504814" cy="6387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062395"/>
            <a:satOff val="-6932"/>
            <a:lumOff val="15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 rot="10800000">
        <a:off x="5514451" y="5133603"/>
        <a:ext cx="353370" cy="383245"/>
      </dsp:txXfrm>
    </dsp:sp>
    <dsp:sp modelId="{DB65D382-0B4A-4F3A-825B-25619AA1D190}">
      <dsp:nvSpPr>
        <dsp:cNvPr id="0" name=""/>
        <dsp:cNvSpPr/>
      </dsp:nvSpPr>
      <dsp:spPr>
        <a:xfrm>
          <a:off x="3232319" y="4378941"/>
          <a:ext cx="1892568" cy="1892568"/>
        </a:xfrm>
        <a:prstGeom prst="ellipse">
          <a:avLst/>
        </a:prstGeom>
        <a:solidFill>
          <a:schemeClr val="accent3">
            <a:hueOff val="-1593592"/>
            <a:satOff val="-10398"/>
            <a:lumOff val="230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Visualizar dados via Método GET app/site </a:t>
          </a:r>
        </a:p>
      </dsp:txBody>
      <dsp:txXfrm>
        <a:off x="3509479" y="4656101"/>
        <a:ext cx="1338248" cy="1338248"/>
      </dsp:txXfrm>
    </dsp:sp>
    <dsp:sp modelId="{5CA62AB5-039F-45EE-95D2-CC60CE9F6A4F}">
      <dsp:nvSpPr>
        <dsp:cNvPr id="0" name=""/>
        <dsp:cNvSpPr/>
      </dsp:nvSpPr>
      <dsp:spPr>
        <a:xfrm rot="15120000">
          <a:off x="3491026" y="3666542"/>
          <a:ext cx="504814" cy="6387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93592"/>
            <a:satOff val="-10398"/>
            <a:lumOff val="230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 rot="10800000">
        <a:off x="3590147" y="3866306"/>
        <a:ext cx="353370" cy="383245"/>
      </dsp:txXfrm>
    </dsp:sp>
    <dsp:sp modelId="{2ADB4005-0EAA-4DC0-B1FE-C86C27C48614}">
      <dsp:nvSpPr>
        <dsp:cNvPr id="0" name=""/>
        <dsp:cNvSpPr/>
      </dsp:nvSpPr>
      <dsp:spPr>
        <a:xfrm>
          <a:off x="2353150" y="1673140"/>
          <a:ext cx="1892568" cy="1892568"/>
        </a:xfrm>
        <a:prstGeom prst="ellipse">
          <a:avLst/>
        </a:prstGeom>
        <a:solidFill>
          <a:schemeClr val="accent3">
            <a:hueOff val="-2124790"/>
            <a:satOff val="-13864"/>
            <a:lumOff val="3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 por fim, CRUD (não finalizado)</a:t>
          </a:r>
        </a:p>
      </dsp:txBody>
      <dsp:txXfrm>
        <a:off x="2630310" y="1950300"/>
        <a:ext cx="1338248" cy="1338248"/>
      </dsp:txXfrm>
    </dsp:sp>
    <dsp:sp modelId="{D6CA7F1E-CB78-42F4-BFCA-343DD456C6E1}">
      <dsp:nvSpPr>
        <dsp:cNvPr id="0" name=""/>
        <dsp:cNvSpPr/>
      </dsp:nvSpPr>
      <dsp:spPr>
        <a:xfrm rot="19440000">
          <a:off x="4186315" y="1472312"/>
          <a:ext cx="504814" cy="6387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124790"/>
            <a:satOff val="-13864"/>
            <a:lumOff val="3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4200777" y="1644568"/>
        <a:ext cx="353370" cy="3832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EF9A4-AF59-4D2C-AADF-4A07490E04B7}">
      <dsp:nvSpPr>
        <dsp:cNvPr id="0" name=""/>
        <dsp:cNvSpPr/>
      </dsp:nvSpPr>
      <dsp:spPr>
        <a:xfrm>
          <a:off x="2" y="71920"/>
          <a:ext cx="4781757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Back-end</a:t>
          </a:r>
        </a:p>
      </dsp:txBody>
      <dsp:txXfrm>
        <a:off x="2" y="71920"/>
        <a:ext cx="4781757" cy="547200"/>
      </dsp:txXfrm>
    </dsp:sp>
    <dsp:sp modelId="{F5E250FA-F39A-4A33-9AC2-764CCA23150A}">
      <dsp:nvSpPr>
        <dsp:cNvPr id="0" name=""/>
        <dsp:cNvSpPr/>
      </dsp:nvSpPr>
      <dsp:spPr>
        <a:xfrm>
          <a:off x="49" y="604964"/>
          <a:ext cx="4781757" cy="3755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JSON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JAVASCRIPT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C#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API REST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</dsp:txBody>
      <dsp:txXfrm>
        <a:off x="49" y="604964"/>
        <a:ext cx="4781757" cy="3755159"/>
      </dsp:txXfrm>
    </dsp:sp>
    <dsp:sp modelId="{898C1933-DB61-48D9-AE65-8035170780E0}">
      <dsp:nvSpPr>
        <dsp:cNvPr id="0" name=""/>
        <dsp:cNvSpPr/>
      </dsp:nvSpPr>
      <dsp:spPr>
        <a:xfrm>
          <a:off x="5451301" y="88587"/>
          <a:ext cx="4781757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Front-end</a:t>
          </a:r>
        </a:p>
      </dsp:txBody>
      <dsp:txXfrm>
        <a:off x="5451301" y="88587"/>
        <a:ext cx="4781757" cy="547200"/>
      </dsp:txXfrm>
    </dsp:sp>
    <dsp:sp modelId="{7C5D4D61-FEC5-4DDB-8543-74358B24635D}">
      <dsp:nvSpPr>
        <dsp:cNvPr id="0" name=""/>
        <dsp:cNvSpPr/>
      </dsp:nvSpPr>
      <dsp:spPr>
        <a:xfrm>
          <a:off x="5451253" y="604964"/>
          <a:ext cx="4781757" cy="3755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HTML5</a:t>
          </a: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BOOTSTRAP</a:t>
          </a: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JAVASCRIPT</a:t>
          </a: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CSS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</dsp:txBody>
      <dsp:txXfrm>
        <a:off x="5451253" y="604964"/>
        <a:ext cx="4781757" cy="3755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E8E2F58-0149-4B96-8038-F8B71ABE77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8070E4-B3F3-4B68-90C3-C116B2091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1377-EA99-4CEF-BF1D-EF488D34F3B9}" type="datetimeFigureOut">
              <a:rPr lang="pt-BR" smtClean="0"/>
              <a:t>19/12/2018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F74EB4-EECF-494C-B95C-CE6E44FFA0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E34D32-78D2-4E08-AE0B-72293A301F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2E1C4-8BEF-4716-889B-24C4429B55A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C57DE-D961-430A-8C91-160C24226A9A}" type="datetimeFigureOut">
              <a:rPr lang="pt-BR" smtClean="0"/>
              <a:t>19/12/2018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27DB-06B2-4ED5-A874-8AFC065050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407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27DB-06B2-4ED5-A874-8AFC065050F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85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27DB-06B2-4ED5-A874-8AFC065050F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70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27DB-06B2-4ED5-A874-8AFC065050F3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3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-13661" y="2766219"/>
            <a:ext cx="12205661" cy="132556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2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513F43F-0A29-3B47-8B6F-8937AB389FA4}"/>
              </a:ext>
            </a:extLst>
          </p:cNvPr>
          <p:cNvSpPr/>
          <p:nvPr userDrawn="1"/>
        </p:nvSpPr>
        <p:spPr>
          <a:xfrm>
            <a:off x="838200" y="1304366"/>
            <a:ext cx="3276598" cy="52992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63756" y="1304368"/>
            <a:ext cx="3276598" cy="52992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92623" y="1525997"/>
            <a:ext cx="3018863" cy="48874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B5EC669F-3909-DE4D-A9F7-5DA6F5242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7068" y="1525998"/>
            <a:ext cx="3018863" cy="48874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51C9E8-E768-BD46-8762-5F0E0A3BB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91" r="37272"/>
          <a:stretch/>
        </p:blipFill>
        <p:spPr>
          <a:xfrm>
            <a:off x="4243665" y="1304365"/>
            <a:ext cx="3691223" cy="52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build="p">
        <p:tmplLst>
          <p:tmpl lvl="1">
            <p:tnLst>
              <p:par>
                <p:cTn presetID="2" presetClass="entr" presetSubtype="2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A9FC0D4-3637-664A-953F-E5D2A05AB2C3}"/>
              </a:ext>
            </a:extLst>
          </p:cNvPr>
          <p:cNvSpPr/>
          <p:nvPr userDrawn="1"/>
        </p:nvSpPr>
        <p:spPr>
          <a:xfrm>
            <a:off x="627530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BD9315-5143-4844-8EBA-657724398455}"/>
              </a:ext>
            </a:extLst>
          </p:cNvPr>
          <p:cNvSpPr/>
          <p:nvPr userDrawn="1"/>
        </p:nvSpPr>
        <p:spPr>
          <a:xfrm>
            <a:off x="3442447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EFA65F-0C3D-B242-B0D0-4797F7CA4996}"/>
              </a:ext>
            </a:extLst>
          </p:cNvPr>
          <p:cNvSpPr/>
          <p:nvPr userDrawn="1"/>
        </p:nvSpPr>
        <p:spPr>
          <a:xfrm>
            <a:off x="6257364" y="1506073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91B3483-C926-7245-99B2-6BF4A0E00063}"/>
              </a:ext>
            </a:extLst>
          </p:cNvPr>
          <p:cNvSpPr/>
          <p:nvPr userDrawn="1"/>
        </p:nvSpPr>
        <p:spPr>
          <a:xfrm>
            <a:off x="9072281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33409082-936C-8F44-8F6A-4FAF48E694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9240368" y="1647265"/>
            <a:ext cx="2268071" cy="4598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7" name="Espaço Reservado para Texto 3">
            <a:extLst>
              <a:ext uri="{FF2B5EF4-FFF2-40B4-BE49-F238E27FC236}">
                <a16:creationId xmlns:a16="http://schemas.microsoft.com/office/drawing/2014/main" id="{116EB36E-5FC2-D341-9926-0CD876409ED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425451" y="1647266"/>
            <a:ext cx="2268071" cy="4598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26FB8C98-786C-E64F-8DBA-03F38584B76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610534" y="1647266"/>
            <a:ext cx="2268071" cy="4598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85AEA2C8-319B-6841-A4BC-E3A83730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1647264"/>
            <a:ext cx="2268071" cy="4598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07178C-92CF-E948-A869-E1A13EEFF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530" y="365126"/>
            <a:ext cx="11048997" cy="79132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76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6999D6C-F2FA-1D45-A8C9-DCDBCC864CD1}"/>
              </a:ext>
            </a:extLst>
          </p:cNvPr>
          <p:cNvSpPr/>
          <p:nvPr userDrawn="1"/>
        </p:nvSpPr>
        <p:spPr>
          <a:xfrm>
            <a:off x="589429" y="1489901"/>
            <a:ext cx="2604247" cy="5092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B6D6306-6D1C-D44E-A715-BAD3B509F4E0}"/>
              </a:ext>
            </a:extLst>
          </p:cNvPr>
          <p:cNvSpPr/>
          <p:nvPr userDrawn="1"/>
        </p:nvSpPr>
        <p:spPr>
          <a:xfrm>
            <a:off x="9054355" y="1489901"/>
            <a:ext cx="2604247" cy="5092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5903D6D9-EA75-294C-9426-B48783F9A84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222444" y="1653988"/>
            <a:ext cx="2268071" cy="478715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15A23AC4-A544-1649-BC1F-D2C1ED941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7518" y="1653988"/>
            <a:ext cx="2268071" cy="478715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C68F74-2FA5-4445-8926-708AED94D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29" y="487734"/>
            <a:ext cx="11069173" cy="79132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EEBA891-90FC-1F42-942B-ACB61FD6C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28" r="53100"/>
          <a:stretch/>
        </p:blipFill>
        <p:spPr>
          <a:xfrm>
            <a:off x="3338254" y="1489901"/>
            <a:ext cx="2718317" cy="508779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DD73041-F7ED-AF4A-AA8F-CF2215690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366" r="15862"/>
          <a:stretch/>
        </p:blipFill>
        <p:spPr>
          <a:xfrm>
            <a:off x="6192665" y="1489901"/>
            <a:ext cx="2718317" cy="50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C872F717-2C53-1242-9996-C4B4A59E4244}"/>
              </a:ext>
            </a:extLst>
          </p:cNvPr>
          <p:cNvSpPr/>
          <p:nvPr userDrawn="1"/>
        </p:nvSpPr>
        <p:spPr>
          <a:xfrm>
            <a:off x="682487" y="1248576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CF83561-FF36-CD4D-8D43-852E8697D905}"/>
              </a:ext>
            </a:extLst>
          </p:cNvPr>
          <p:cNvSpPr/>
          <p:nvPr userDrawn="1"/>
        </p:nvSpPr>
        <p:spPr>
          <a:xfrm>
            <a:off x="6082748" y="1248575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925B3B3-31A8-A647-876B-D6E9E0A333DA}"/>
              </a:ext>
            </a:extLst>
          </p:cNvPr>
          <p:cNvSpPr/>
          <p:nvPr userDrawn="1"/>
        </p:nvSpPr>
        <p:spPr>
          <a:xfrm>
            <a:off x="682487" y="4011655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F092ECF-28DB-FD49-A07C-6E2977820A65}"/>
              </a:ext>
            </a:extLst>
          </p:cNvPr>
          <p:cNvSpPr/>
          <p:nvPr userDrawn="1"/>
        </p:nvSpPr>
        <p:spPr>
          <a:xfrm>
            <a:off x="6082748" y="4011654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7B95CE5-CAFE-F441-8D3F-1409226117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8280" y="4118665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58799DBE-90B1-D443-9CFE-A233733A46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8019" y="4118665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0" name="Espaço reservado para conteúdo 3">
            <a:extLst>
              <a:ext uri="{FF2B5EF4-FFF2-40B4-BE49-F238E27FC236}">
                <a16:creationId xmlns:a16="http://schemas.microsoft.com/office/drawing/2014/main" id="{AE65D232-425C-6644-97E7-97173F1898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28280" y="1355586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F3A123-78FB-844D-B13E-7BED4844BC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33848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487" y="365126"/>
            <a:ext cx="10671313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2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8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2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8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8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8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F3DA6FC7-B2F8-C54B-9609-0BB2CC84E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671" r="50449" b="38342"/>
          <a:stretch/>
        </p:blipFill>
        <p:spPr>
          <a:xfrm>
            <a:off x="695740" y="1280342"/>
            <a:ext cx="5271052" cy="26343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39" y="365126"/>
            <a:ext cx="10658061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C0FE9D-5752-B444-A498-27DCEDD69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 t="28801" r="449" b="34212"/>
          <a:stretch/>
        </p:blipFill>
        <p:spPr>
          <a:xfrm>
            <a:off x="6095642" y="1280342"/>
            <a:ext cx="5271052" cy="26343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7E2EEC2-B190-364E-AC15-185F6E5B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3013" r="50449"/>
          <a:stretch/>
        </p:blipFill>
        <p:spPr>
          <a:xfrm>
            <a:off x="695740" y="4011185"/>
            <a:ext cx="5271052" cy="26343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95CEEB-2CAD-D54F-94EF-4D14E36DF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 t="63013" r="449"/>
          <a:stretch/>
        </p:blipFill>
        <p:spPr>
          <a:xfrm>
            <a:off x="6095642" y="4011185"/>
            <a:ext cx="5271052" cy="26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72984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2DB32D2-E84D-2046-AB00-84B720030425}"/>
              </a:ext>
            </a:extLst>
          </p:cNvPr>
          <p:cNvSpPr/>
          <p:nvPr userDrawn="1"/>
        </p:nvSpPr>
        <p:spPr>
          <a:xfrm>
            <a:off x="8072984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3C192F-7F07-A547-97B8-E89FE58CD110}"/>
              </a:ext>
            </a:extLst>
          </p:cNvPr>
          <p:cNvSpPr/>
          <p:nvPr userDrawn="1"/>
        </p:nvSpPr>
        <p:spPr>
          <a:xfrm>
            <a:off x="4223227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64CADE-EC44-C449-B702-D0A2BC3C8378}"/>
              </a:ext>
            </a:extLst>
          </p:cNvPr>
          <p:cNvSpPr/>
          <p:nvPr userDrawn="1"/>
        </p:nvSpPr>
        <p:spPr>
          <a:xfrm>
            <a:off x="4223227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9EC821C-0536-694B-BD03-3A6C6A01117A}"/>
              </a:ext>
            </a:extLst>
          </p:cNvPr>
          <p:cNvSpPr/>
          <p:nvPr userDrawn="1"/>
        </p:nvSpPr>
        <p:spPr>
          <a:xfrm>
            <a:off x="373470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2A2D826-936E-C34B-9E06-6CB964AC963B}"/>
              </a:ext>
            </a:extLst>
          </p:cNvPr>
          <p:cNvSpPr/>
          <p:nvPr userDrawn="1"/>
        </p:nvSpPr>
        <p:spPr>
          <a:xfrm>
            <a:off x="373470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2C916ACA-F4F8-A54B-B3DD-E64FDF9C4B5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230596" y="4133799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0CED1FFC-E3B1-C040-9A18-76F2FD145D6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380839" y="4133799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9314CCE5-D3E0-DC47-B3FC-AE1FCA8B6D0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32814" y="4133799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C74B3303-61D2-C643-BA37-19F2CB291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230596" y="1492520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DDB2155D-27C4-4A4B-8905-1177850B37B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380839" y="1492520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188BC747-102F-3540-9682-FDA4F38F9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814" y="1492520"/>
            <a:ext cx="3392072" cy="229169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470" y="365126"/>
            <a:ext cx="11406810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01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470" y="365126"/>
            <a:ext cx="11410424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C408B65-3FA5-1D43-BCFA-F49FA5026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389203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7F63C9-83C1-394D-89B4-EB748B7C8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4232900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8CADA1D-6D34-2343-B5E5-EA8689F8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8076597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D25AF18-6CCA-834A-B116-329ACF4A7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389203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B4D844C-1B41-6D4B-8F65-0F7FACB5C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4232900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1F7A125-EE63-8648-819F-625E6F381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8076597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30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74A6482-FD31-1742-A7C9-A18D87D1DD73}"/>
              </a:ext>
            </a:extLst>
          </p:cNvPr>
          <p:cNvSpPr/>
          <p:nvPr userDrawn="1"/>
        </p:nvSpPr>
        <p:spPr>
          <a:xfrm>
            <a:off x="695739" y="4011654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9909841-1C79-F244-9FEF-0B3F130E9F7C}"/>
              </a:ext>
            </a:extLst>
          </p:cNvPr>
          <p:cNvSpPr/>
          <p:nvPr userDrawn="1"/>
        </p:nvSpPr>
        <p:spPr>
          <a:xfrm>
            <a:off x="6096000" y="4011653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D41E7E3-9DBA-D14E-B332-B38A928BE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73" b="19555"/>
          <a:stretch/>
        </p:blipFill>
        <p:spPr>
          <a:xfrm>
            <a:off x="695740" y="1290354"/>
            <a:ext cx="10671312" cy="2577312"/>
          </a:xfrm>
          <a:prstGeom prst="rect">
            <a:avLst/>
          </a:prstGeom>
        </p:spPr>
      </p:pic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8111E655-072D-B54B-963E-E29670E1EF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1532" y="4118664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2137AE69-741B-C44D-A06B-60EEA1A0F0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1452" y="4096926"/>
            <a:ext cx="4979988" cy="25273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39" y="365126"/>
            <a:ext cx="10671313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55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7189287" y="1182217"/>
            <a:ext cx="4164513" cy="52992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C30CE1-6D62-6747-91D4-BF39C1D0DC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24"/>
          <a:stretch/>
        </p:blipFill>
        <p:spPr>
          <a:xfrm>
            <a:off x="703916" y="1182216"/>
            <a:ext cx="6273477" cy="5325215"/>
          </a:xfrm>
          <a:prstGeom prst="rect">
            <a:avLst/>
          </a:prstGeom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7401179" y="1306740"/>
            <a:ext cx="3740727" cy="5052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916" y="364001"/>
            <a:ext cx="10649884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99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15BEB615-AF56-004E-BF9C-36750E83E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1699333"/>
            <a:ext cx="1606525" cy="1075628"/>
          </a:xfrm>
          <a:prstGeom prst="rect">
            <a:avLst/>
          </a:prstGeom>
        </p:spPr>
      </p:pic>
      <p:sp>
        <p:nvSpPr>
          <p:cNvPr id="29" name="Espaço reservado para conteúdo 3">
            <a:extLst>
              <a:ext uri="{FF2B5EF4-FFF2-40B4-BE49-F238E27FC236}">
                <a16:creationId xmlns:a16="http://schemas.microsoft.com/office/drawing/2014/main" id="{1AF44156-5795-4D4B-B3D4-89EF365998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690145"/>
            <a:ext cx="5297488" cy="460375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133" y="365126"/>
            <a:ext cx="10673355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D338256-A3E2-D840-8195-A0B37BB93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1699333"/>
            <a:ext cx="1606525" cy="10756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5CDD040-E526-1E47-B8A3-E03E1C3E3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1699333"/>
            <a:ext cx="1606525" cy="10756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45D2861-9ABC-2642-96D4-512312569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2860867"/>
            <a:ext cx="1606525" cy="1075628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D5EE167-6AFF-C14A-BCF0-D3F003423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2860867"/>
            <a:ext cx="1606525" cy="107562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4A13E4D-E6BB-6C42-92BD-CAF112A04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2860867"/>
            <a:ext cx="1606525" cy="107562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146FB0D-BC87-804C-8611-C649BEE2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4022401"/>
            <a:ext cx="1606525" cy="107562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3EE57F5-F143-AF4E-87E3-4606CFEA9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4022401"/>
            <a:ext cx="1606525" cy="107562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9CE5497-680B-DD41-A512-47A19B4B02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4022401"/>
            <a:ext cx="1606525" cy="107562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905E0ABF-BA73-1848-AD02-D19B6F199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5183935"/>
            <a:ext cx="1606525" cy="107562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17B62B6-616A-2847-8867-E5CD7FB5F7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5183935"/>
            <a:ext cx="1606525" cy="107562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FD29B7-2A18-3748-958D-D79D81EEA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5183935"/>
            <a:ext cx="1606525" cy="10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-13661" y="5532437"/>
            <a:ext cx="12205661" cy="132556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Oval 8"/>
          <p:cNvSpPr/>
          <p:nvPr userDrawn="1"/>
        </p:nvSpPr>
        <p:spPr>
          <a:xfrm>
            <a:off x="4479235" y="1149453"/>
            <a:ext cx="3233531" cy="3233531"/>
          </a:xfrm>
          <a:prstGeom prst="ellipse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8" name="Forma livre 28" title="Ícone de foguete"/>
          <p:cNvSpPr>
            <a:spLocks noChangeArrowheads="1"/>
          </p:cNvSpPr>
          <p:nvPr userDrawn="1"/>
        </p:nvSpPr>
        <p:spPr bwMode="auto">
          <a:xfrm>
            <a:off x="5586030" y="1596542"/>
            <a:ext cx="1019940" cy="2339354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0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58371" y="1463183"/>
            <a:ext cx="10475258" cy="23606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BD5F3A-4139-4C4C-A986-7740B613ABF3}"/>
              </a:ext>
            </a:extLst>
          </p:cNvPr>
          <p:cNvSpPr/>
          <p:nvPr userDrawn="1"/>
        </p:nvSpPr>
        <p:spPr>
          <a:xfrm>
            <a:off x="878542" y="3970855"/>
            <a:ext cx="10475258" cy="23606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2C9DE81D-4CDF-EA45-BC02-3C33FE6642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9963" y="4097883"/>
            <a:ext cx="10237787" cy="2106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96B53E-59F0-DE47-9531-CDEBE85D1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9963" y="1606550"/>
            <a:ext cx="10237787" cy="2106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22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A1C8319-22F1-F247-A5A2-85DF15D3A70E}"/>
              </a:ext>
            </a:extLst>
          </p:cNvPr>
          <p:cNvSpPr/>
          <p:nvPr userDrawn="1"/>
        </p:nvSpPr>
        <p:spPr>
          <a:xfrm>
            <a:off x="3479800" y="1355297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6500EF-A9FA-1848-BDBE-92F859F9DA7F}"/>
              </a:ext>
            </a:extLst>
          </p:cNvPr>
          <p:cNvSpPr/>
          <p:nvPr userDrawn="1"/>
        </p:nvSpPr>
        <p:spPr>
          <a:xfrm>
            <a:off x="3479800" y="4054842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04B354-6C13-0B41-878E-BE34F89DBBDF}"/>
              </a:ext>
            </a:extLst>
          </p:cNvPr>
          <p:cNvSpPr/>
          <p:nvPr userDrawn="1"/>
        </p:nvSpPr>
        <p:spPr>
          <a:xfrm>
            <a:off x="8880062" y="1338994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4B2F7B0-68D4-9340-BA19-08C1784B9D9F}"/>
              </a:ext>
            </a:extLst>
          </p:cNvPr>
          <p:cNvSpPr/>
          <p:nvPr userDrawn="1"/>
        </p:nvSpPr>
        <p:spPr>
          <a:xfrm>
            <a:off x="8880062" y="4038539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F7079843-7237-A54D-ACEB-18E829611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80062" y="4109839"/>
            <a:ext cx="2473325" cy="24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97AFE671-1DB1-4B45-AFCB-3E7B97A35F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79800" y="4142445"/>
            <a:ext cx="2473325" cy="24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6C59EC0-5770-C34D-9FDD-3A313357C1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80475" y="1399098"/>
            <a:ext cx="2473325" cy="24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530E48-EE99-7B42-93F8-290AA9D2EB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79800" y="1399098"/>
            <a:ext cx="2473325" cy="24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18BB8A4-E61B-F046-9482-F1F0E64AA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838200" y="1355297"/>
            <a:ext cx="2476998" cy="24949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00810B-3DE2-E547-A10A-B1219BE46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838200" y="4061426"/>
            <a:ext cx="2476998" cy="24949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986DCC-A12E-8A42-AD54-4066CAFB9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6238102" y="1355297"/>
            <a:ext cx="2476998" cy="249498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BAEC0CD-CFB7-5E4B-B7C9-FF3A6BD6A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6238102" y="4061426"/>
            <a:ext cx="2476998" cy="24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7" grpId="0" animBg="1"/>
      <p:bldP spid="9" grpId="0" animBg="1"/>
      <p:bldP spid="17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Layout personalizado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D9E2DCBC-42F4-4D43-BD61-6A4666DE5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FFFACA2-0D91-0643-AE8B-771C69D558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081" y="5137337"/>
            <a:ext cx="10637838" cy="13985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081" y="4421655"/>
            <a:ext cx="10637838" cy="60754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331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488F79-8C20-9B4A-9604-ECA1749190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5275" y="1236663"/>
            <a:ext cx="5500688" cy="52990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766" y="418914"/>
            <a:ext cx="5441576" cy="64340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066093-338E-E44A-9584-433D74F12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303"/>
          <a:stretch/>
        </p:blipFill>
        <p:spPr>
          <a:xfrm flipH="1">
            <a:off x="6066753" y="275431"/>
            <a:ext cx="5811947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30B7C65-C8EE-5B44-ABC4-328EF0430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805" b="30805"/>
          <a:stretch/>
        </p:blipFill>
        <p:spPr>
          <a:xfrm>
            <a:off x="311026" y="287727"/>
            <a:ext cx="11559984" cy="2971288"/>
          </a:xfrm>
          <a:prstGeom prst="rect">
            <a:avLst/>
          </a:prstGeom>
        </p:spPr>
      </p:pic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12543C99-934C-1B4C-AD8B-EEFD253E59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11024" y="4138224"/>
            <a:ext cx="3759986" cy="24373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9CCA0B8A-CA80-7F48-9E8A-3BCF2219AF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11025" y="4138224"/>
            <a:ext cx="3759986" cy="24373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BBB35AEB-C96E-5642-B6C0-9157CBCDDE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026" y="4138224"/>
            <a:ext cx="3759986" cy="24373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027" y="3484843"/>
            <a:ext cx="11559984" cy="549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67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0DF5BED-1543-FD4F-B172-82814B7AD2EB}"/>
              </a:ext>
            </a:extLst>
          </p:cNvPr>
          <p:cNvSpPr/>
          <p:nvPr userDrawn="1"/>
        </p:nvSpPr>
        <p:spPr>
          <a:xfrm>
            <a:off x="6499412" y="1631793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Forma livre 28">
            <a:extLst>
              <a:ext uri="{FF2B5EF4-FFF2-40B4-BE49-F238E27FC236}">
                <a16:creationId xmlns:a16="http://schemas.microsoft.com/office/drawing/2014/main" id="{D7DB14B7-101D-1E43-BD0E-B5287FC8D6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1782526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954A0-717A-AC47-B6E7-2AE7CF51AD31}"/>
              </a:ext>
            </a:extLst>
          </p:cNvPr>
          <p:cNvSpPr/>
          <p:nvPr userDrawn="1"/>
        </p:nvSpPr>
        <p:spPr>
          <a:xfrm>
            <a:off x="6499412" y="333226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18" name="Forma livre 28">
            <a:extLst>
              <a:ext uri="{FF2B5EF4-FFF2-40B4-BE49-F238E27FC236}">
                <a16:creationId xmlns:a16="http://schemas.microsoft.com/office/drawing/2014/main" id="{AF3118C9-2173-C547-A996-C0F102B339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348299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A1B2C8-9EC7-D241-B76F-C58729E73FAC}"/>
              </a:ext>
            </a:extLst>
          </p:cNvPr>
          <p:cNvSpPr/>
          <p:nvPr userDrawn="1"/>
        </p:nvSpPr>
        <p:spPr>
          <a:xfrm>
            <a:off x="6499412" y="5042873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0" name="Forma livre 28">
            <a:extLst>
              <a:ext uri="{FF2B5EF4-FFF2-40B4-BE49-F238E27FC236}">
                <a16:creationId xmlns:a16="http://schemas.microsoft.com/office/drawing/2014/main" id="{5DD56BEB-9AE8-BE4D-AEFD-FFC7AB5E43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5193606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81B03230-3C39-CF48-8BC9-62EC3D558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34477" y="5066237"/>
            <a:ext cx="4072039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A21924-5B8A-0B4D-A6A9-BD7E6F96F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34477" y="3332261"/>
            <a:ext cx="4072039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3F4D13FE-3FF9-E249-91A6-864D9BB4A3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34478" y="1631793"/>
            <a:ext cx="4072039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9412" y="228600"/>
            <a:ext cx="5307106" cy="103542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BBA5067-7E1B-1344-A869-5D96D7FFF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303"/>
          <a:stretch/>
        </p:blipFill>
        <p:spPr>
          <a:xfrm flipH="1">
            <a:off x="296874" y="275431"/>
            <a:ext cx="5811947" cy="6307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AB686C9C-D022-9246-AF34-472725B52B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3764" y="4877811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0" name="Espaço reservado para conteúdo 3">
            <a:extLst>
              <a:ext uri="{FF2B5EF4-FFF2-40B4-BE49-F238E27FC236}">
                <a16:creationId xmlns:a16="http://schemas.microsoft.com/office/drawing/2014/main" id="{D26C5D89-669D-DD42-AA16-8DD93DA131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13765" y="4877811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5B2B70B0-5760-DE4E-BD94-62D43ABDD5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3766" y="4877811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34D9C690-C565-7746-9C44-4E5537DE5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13764" y="3358294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18F6E8F8-9C3F-A540-8627-0FF1A97EC4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13765" y="3358294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97C5FA6E-B3C8-ED49-9167-4C3D011165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3766" y="3358294"/>
            <a:ext cx="3759986" cy="144230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766" y="286498"/>
            <a:ext cx="11627222" cy="64340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501619A-025C-1F48-9487-96B5F2BD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608" r="136" b="34001"/>
          <a:stretch/>
        </p:blipFill>
        <p:spPr>
          <a:xfrm flipH="1">
            <a:off x="313765" y="1062318"/>
            <a:ext cx="116272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/>
          <p:cNvSpPr/>
          <p:nvPr userDrawn="1"/>
        </p:nvSpPr>
        <p:spPr>
          <a:xfrm>
            <a:off x="1883206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Retângulo 35"/>
          <p:cNvSpPr/>
          <p:nvPr userDrawn="1"/>
        </p:nvSpPr>
        <p:spPr>
          <a:xfrm>
            <a:off x="1883206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Retângulo 36"/>
          <p:cNvSpPr/>
          <p:nvPr userDrawn="1"/>
        </p:nvSpPr>
        <p:spPr>
          <a:xfrm>
            <a:off x="1883206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41B4171-5F91-CE4B-A26B-3A0A7A808578}"/>
              </a:ext>
            </a:extLst>
          </p:cNvPr>
          <p:cNvSpPr/>
          <p:nvPr userDrawn="1"/>
        </p:nvSpPr>
        <p:spPr>
          <a:xfrm>
            <a:off x="7468218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7D4BB22-26FC-0B40-BE77-BEAF5D205967}"/>
              </a:ext>
            </a:extLst>
          </p:cNvPr>
          <p:cNvSpPr/>
          <p:nvPr userDrawn="1"/>
        </p:nvSpPr>
        <p:spPr>
          <a:xfrm>
            <a:off x="7468218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B3DDF20-7B7E-4B4B-BE97-3C3D410AEE42}"/>
              </a:ext>
            </a:extLst>
          </p:cNvPr>
          <p:cNvSpPr/>
          <p:nvPr userDrawn="1"/>
        </p:nvSpPr>
        <p:spPr>
          <a:xfrm>
            <a:off x="7468218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EF45DF67-0DE4-FF44-BCD2-95B90EB5A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99895" y="5317851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7" name="Espaço reservado para texto 9">
            <a:extLst>
              <a:ext uri="{FF2B5EF4-FFF2-40B4-BE49-F238E27FC236}">
                <a16:creationId xmlns:a16="http://schemas.microsoft.com/office/drawing/2014/main" id="{41178DB4-3618-2740-88B2-088B359D9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99895" y="3825925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788BB629-4425-DF40-BC67-91BCC1C01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9895" y="2333857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3" name="Espaço reservado para texto 9"/>
          <p:cNvSpPr>
            <a:spLocks noGrp="1"/>
          </p:cNvSpPr>
          <p:nvPr>
            <p:ph type="body" sz="quarter" idx="13"/>
          </p:nvPr>
        </p:nvSpPr>
        <p:spPr>
          <a:xfrm>
            <a:off x="2014883" y="5317851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2" name="Espaço reservado para texto 9"/>
          <p:cNvSpPr>
            <a:spLocks noGrp="1"/>
          </p:cNvSpPr>
          <p:nvPr>
            <p:ph type="body" sz="quarter" idx="12"/>
          </p:nvPr>
        </p:nvSpPr>
        <p:spPr>
          <a:xfrm>
            <a:off x="2014883" y="3825925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1" name="Espaço reservado para texto 9"/>
          <p:cNvSpPr>
            <a:spLocks noGrp="1"/>
          </p:cNvSpPr>
          <p:nvPr>
            <p:ph type="body" sz="quarter" idx="11"/>
          </p:nvPr>
        </p:nvSpPr>
        <p:spPr>
          <a:xfrm>
            <a:off x="2014883" y="2333857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596900" y="1271588"/>
            <a:ext cx="10998200" cy="4651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596348" y="689112"/>
            <a:ext cx="6056243" cy="583097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lvl1pPr>
              <a:defRPr sz="32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88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596349" y="2183124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36" name="Forma livre 28" title="Ícone de foguete"/>
          <p:cNvSpPr>
            <a:spLocks noChangeArrowheads="1"/>
          </p:cNvSpPr>
          <p:nvPr userDrawn="1"/>
        </p:nvSpPr>
        <p:spPr bwMode="auto">
          <a:xfrm>
            <a:off x="969498" y="2333857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37" name="Oval 36"/>
          <p:cNvSpPr/>
          <p:nvPr userDrawn="1"/>
        </p:nvSpPr>
        <p:spPr>
          <a:xfrm>
            <a:off x="596349" y="367512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38" name="Forma livre 28" title="Ícone de foguete"/>
          <p:cNvSpPr>
            <a:spLocks noChangeArrowheads="1"/>
          </p:cNvSpPr>
          <p:nvPr userDrawn="1"/>
        </p:nvSpPr>
        <p:spPr bwMode="auto">
          <a:xfrm>
            <a:off x="969498" y="382585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39" name="Oval 38"/>
          <p:cNvSpPr/>
          <p:nvPr userDrawn="1"/>
        </p:nvSpPr>
        <p:spPr>
          <a:xfrm>
            <a:off x="596349" y="516711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40" name="Forma livre 28" title="Ícone de foguete"/>
          <p:cNvSpPr>
            <a:spLocks noChangeArrowheads="1"/>
          </p:cNvSpPr>
          <p:nvPr userDrawn="1"/>
        </p:nvSpPr>
        <p:spPr bwMode="auto">
          <a:xfrm>
            <a:off x="969498" y="531785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F07CC95-1148-1C45-9F55-BB8954DCE6AD}"/>
              </a:ext>
            </a:extLst>
          </p:cNvPr>
          <p:cNvSpPr/>
          <p:nvPr userDrawn="1"/>
        </p:nvSpPr>
        <p:spPr>
          <a:xfrm>
            <a:off x="6241222" y="2183124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61" name="Forma livre 28" title="Ícone de foguete">
            <a:extLst>
              <a:ext uri="{FF2B5EF4-FFF2-40B4-BE49-F238E27FC236}">
                <a16:creationId xmlns:a16="http://schemas.microsoft.com/office/drawing/2014/main" id="{81408B19-A6D9-4543-9856-3929206A5D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2333857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007F6E-3EF2-6B4D-9BC4-D07BE46832EA}"/>
              </a:ext>
            </a:extLst>
          </p:cNvPr>
          <p:cNvSpPr/>
          <p:nvPr userDrawn="1"/>
        </p:nvSpPr>
        <p:spPr>
          <a:xfrm>
            <a:off x="6241222" y="367512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63" name="Forma livre 28" title="Ícone de foguete">
            <a:extLst>
              <a:ext uri="{FF2B5EF4-FFF2-40B4-BE49-F238E27FC236}">
                <a16:creationId xmlns:a16="http://schemas.microsoft.com/office/drawing/2014/main" id="{A14DE50C-53A9-C640-BF65-A91FE0995D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382585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D8596E-0192-4649-84F1-0F82DA043903}"/>
              </a:ext>
            </a:extLst>
          </p:cNvPr>
          <p:cNvSpPr/>
          <p:nvPr userDrawn="1"/>
        </p:nvSpPr>
        <p:spPr>
          <a:xfrm>
            <a:off x="6241222" y="516711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65" name="Forma livre 28" title="Ícone de foguete">
            <a:extLst>
              <a:ext uri="{FF2B5EF4-FFF2-40B4-BE49-F238E27FC236}">
                <a16:creationId xmlns:a16="http://schemas.microsoft.com/office/drawing/2014/main" id="{4AC600CE-E178-5646-95EF-D8E0981DEFE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531785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34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596900" y="1271588"/>
            <a:ext cx="10998200" cy="4651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3" name="Título 7"/>
          <p:cNvSpPr>
            <a:spLocks noGrp="1"/>
          </p:cNvSpPr>
          <p:nvPr>
            <p:ph type="title" hasCustomPrompt="1"/>
          </p:nvPr>
        </p:nvSpPr>
        <p:spPr>
          <a:xfrm>
            <a:off x="596348" y="689112"/>
            <a:ext cx="6056243" cy="583097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lvl1pPr>
              <a:defRPr sz="32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B1FE5B2-2E8C-8347-A0A7-59E02644F06A}"/>
              </a:ext>
            </a:extLst>
          </p:cNvPr>
          <p:cNvSpPr/>
          <p:nvPr userDrawn="1"/>
        </p:nvSpPr>
        <p:spPr>
          <a:xfrm>
            <a:off x="1883206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B787AD7-6E81-BF4E-8ED6-A4611A24B36D}"/>
              </a:ext>
            </a:extLst>
          </p:cNvPr>
          <p:cNvSpPr/>
          <p:nvPr userDrawn="1"/>
        </p:nvSpPr>
        <p:spPr>
          <a:xfrm>
            <a:off x="1883206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354B42F-29D2-0145-9777-A38EAC4ACBF3}"/>
              </a:ext>
            </a:extLst>
          </p:cNvPr>
          <p:cNvSpPr/>
          <p:nvPr userDrawn="1"/>
        </p:nvSpPr>
        <p:spPr>
          <a:xfrm>
            <a:off x="1883206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DF9BA7A8-134E-A14B-9B45-2437FDE69645}"/>
              </a:ext>
            </a:extLst>
          </p:cNvPr>
          <p:cNvSpPr/>
          <p:nvPr userDrawn="1"/>
        </p:nvSpPr>
        <p:spPr>
          <a:xfrm>
            <a:off x="7468218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55492F4-0596-804E-8AA4-CC8025D35237}"/>
              </a:ext>
            </a:extLst>
          </p:cNvPr>
          <p:cNvSpPr/>
          <p:nvPr userDrawn="1"/>
        </p:nvSpPr>
        <p:spPr>
          <a:xfrm>
            <a:off x="7468218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78FFCF2-C67C-5C46-A8AE-FDDD5C40D58C}"/>
              </a:ext>
            </a:extLst>
          </p:cNvPr>
          <p:cNvSpPr/>
          <p:nvPr userDrawn="1"/>
        </p:nvSpPr>
        <p:spPr>
          <a:xfrm>
            <a:off x="7468218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7" name="Espaço reservado para texto 9">
            <a:extLst>
              <a:ext uri="{FF2B5EF4-FFF2-40B4-BE49-F238E27FC236}">
                <a16:creationId xmlns:a16="http://schemas.microsoft.com/office/drawing/2014/main" id="{18663D46-1D25-9240-95B2-1F93F90FB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99895" y="5317851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AE2FD9A4-566C-8040-AF20-36E4ACF47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99895" y="3825925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9" name="Espaço reservado para texto 9">
            <a:extLst>
              <a:ext uri="{FF2B5EF4-FFF2-40B4-BE49-F238E27FC236}">
                <a16:creationId xmlns:a16="http://schemas.microsoft.com/office/drawing/2014/main" id="{70E5B691-7471-E74A-B606-7CFD15EB8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9895" y="2333857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0" name="Espaço reservado para texto 9">
            <a:extLst>
              <a:ext uri="{FF2B5EF4-FFF2-40B4-BE49-F238E27FC236}">
                <a16:creationId xmlns:a16="http://schemas.microsoft.com/office/drawing/2014/main" id="{2CB88925-F811-EF4E-BF2B-6177BFD04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4883" y="5317851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1" name="Espaço reservado para texto 9">
            <a:extLst>
              <a:ext uri="{FF2B5EF4-FFF2-40B4-BE49-F238E27FC236}">
                <a16:creationId xmlns:a16="http://schemas.microsoft.com/office/drawing/2014/main" id="{F667940D-E34E-5A4C-AF4D-65DEF5DCC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14883" y="3825925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2" name="Espaço reservado para texto 9">
            <a:extLst>
              <a:ext uri="{FF2B5EF4-FFF2-40B4-BE49-F238E27FC236}">
                <a16:creationId xmlns:a16="http://schemas.microsoft.com/office/drawing/2014/main" id="{320249EF-A220-9048-92FB-25B2CB4FA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4883" y="2333857"/>
            <a:ext cx="3693700" cy="78869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5746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2F87D69C-5464-084A-9AF1-3DA3A74636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201" y="2958662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06644EAE-3B2F-7742-8AF0-22F3CF1E3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702" y="5388828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028F8C0E-A925-DA47-9B04-0CA36BE70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4203" y="2965288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B6633211-FBF8-C149-A36D-DEFA631D8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3702" y="634795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8A87A19D-20F1-F949-B119-A34C7BB76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2526" y="3079093"/>
            <a:ext cx="3482788" cy="932237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003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392EC4B-B927-A34D-8FFE-F93F2C48DADA}"/>
              </a:ext>
            </a:extLst>
          </p:cNvPr>
          <p:cNvSpPr/>
          <p:nvPr userDrawn="1"/>
        </p:nvSpPr>
        <p:spPr>
          <a:xfrm>
            <a:off x="5558838" y="414793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8" name="Forma livre 28">
            <a:extLst>
              <a:ext uri="{FF2B5EF4-FFF2-40B4-BE49-F238E27FC236}">
                <a16:creationId xmlns:a16="http://schemas.microsoft.com/office/drawing/2014/main" id="{AEF97FFC-B37E-EB4E-A0BD-D96A7F64C7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31987" y="429866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897126-8BBD-2445-A6E0-A7B709BFB29B}"/>
              </a:ext>
            </a:extLst>
          </p:cNvPr>
          <p:cNvSpPr/>
          <p:nvPr userDrawn="1"/>
        </p:nvSpPr>
        <p:spPr>
          <a:xfrm>
            <a:off x="7963856" y="2942492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18" name="Forma livre 28">
            <a:extLst>
              <a:ext uri="{FF2B5EF4-FFF2-40B4-BE49-F238E27FC236}">
                <a16:creationId xmlns:a16="http://schemas.microsoft.com/office/drawing/2014/main" id="{6509B5D8-C70D-4E4C-8B9A-A2E38A491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37005" y="3093225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C6863C-75A7-9F42-B36D-28AD118F308F}"/>
              </a:ext>
            </a:extLst>
          </p:cNvPr>
          <p:cNvSpPr/>
          <p:nvPr userDrawn="1"/>
        </p:nvSpPr>
        <p:spPr>
          <a:xfrm>
            <a:off x="3137980" y="2942492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0" name="Forma livre 28">
            <a:extLst>
              <a:ext uri="{FF2B5EF4-FFF2-40B4-BE49-F238E27FC236}">
                <a16:creationId xmlns:a16="http://schemas.microsoft.com/office/drawing/2014/main" id="{B26F4DA1-ABEF-C44F-A86F-19F2BCBB0C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11129" y="3093225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870B6A-8192-AF4B-9C58-DD9BC4261C58}"/>
              </a:ext>
            </a:extLst>
          </p:cNvPr>
          <p:cNvSpPr/>
          <p:nvPr userDrawn="1"/>
        </p:nvSpPr>
        <p:spPr>
          <a:xfrm>
            <a:off x="5550918" y="185232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2" name="Forma livre 28">
            <a:extLst>
              <a:ext uri="{FF2B5EF4-FFF2-40B4-BE49-F238E27FC236}">
                <a16:creationId xmlns:a16="http://schemas.microsoft.com/office/drawing/2014/main" id="{BB3F6EBD-1906-BC4E-BB95-545DEA1778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24067" y="200306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rtl="0"/>
            <a:endParaRPr lang="pt-BR" dirty="0"/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07C01C6D-41D1-3343-AA77-643B2F93D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201" y="2958662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6" name="Espaço reservado para texto 9">
            <a:extLst>
              <a:ext uri="{FF2B5EF4-FFF2-40B4-BE49-F238E27FC236}">
                <a16:creationId xmlns:a16="http://schemas.microsoft.com/office/drawing/2014/main" id="{D3DCD9B2-9716-8C40-B209-790DCC598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702" y="5388828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D59FC88C-B7A6-EF45-9C13-3B9D760A30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4203" y="2965288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15E9800B-8FF2-A645-AD46-8E1D0B21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3702" y="634795"/>
            <a:ext cx="2424596" cy="1066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0739A1-9B9C-8342-86D7-13B95EA6D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2526" y="3079093"/>
            <a:ext cx="3482788" cy="932237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8939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211C626-F3A2-E64B-93F7-CE334CCACA71}"/>
              </a:ext>
            </a:extLst>
          </p:cNvPr>
          <p:cNvSpPr/>
          <p:nvPr userDrawn="1"/>
        </p:nvSpPr>
        <p:spPr>
          <a:xfrm>
            <a:off x="463459" y="1363939"/>
            <a:ext cx="5496371" cy="52156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190F4F5-A3A9-DB48-B7F8-D0C6114CE1C2}"/>
              </a:ext>
            </a:extLst>
          </p:cNvPr>
          <p:cNvSpPr/>
          <p:nvPr userDrawn="1"/>
        </p:nvSpPr>
        <p:spPr>
          <a:xfrm>
            <a:off x="6123280" y="1363939"/>
            <a:ext cx="5496371" cy="52156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C6FFAC-7C9B-594A-B863-97AE5D357C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6035" y="1692877"/>
            <a:ext cx="4863360" cy="459549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64164B-2B3F-1B41-B638-D2357363E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459" y="354614"/>
            <a:ext cx="11156192" cy="898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F7C31217-705F-C045-8483-10BBE9C969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43073" y="1692877"/>
            <a:ext cx="4863360" cy="459549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7426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0DAA13B-2648-024E-B8C6-F43F861AD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272"/>
          <a:stretch/>
        </p:blipFill>
        <p:spPr>
          <a:xfrm>
            <a:off x="329221" y="291896"/>
            <a:ext cx="5873872" cy="6269542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600BA3B0-7A06-8449-9B0F-144DE3FFD6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0240" y="1052981"/>
            <a:ext cx="5500688" cy="55084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D949DFD-C0CF-E942-A3DC-B8C5E386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240" y="297890"/>
            <a:ext cx="5441576" cy="64340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14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513F43F-0A29-3B47-8B6F-8937AB389FA4}"/>
              </a:ext>
            </a:extLst>
          </p:cNvPr>
          <p:cNvSpPr/>
          <p:nvPr userDrawn="1"/>
        </p:nvSpPr>
        <p:spPr>
          <a:xfrm>
            <a:off x="838200" y="1345705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1B8C94-B6E6-744B-AD9C-0AA83B57A722}"/>
              </a:ext>
            </a:extLst>
          </p:cNvPr>
          <p:cNvSpPr/>
          <p:nvPr userDrawn="1"/>
        </p:nvSpPr>
        <p:spPr>
          <a:xfrm>
            <a:off x="4450978" y="1345706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63756" y="1345707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90507" y="1556808"/>
            <a:ext cx="3031252" cy="476249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DD65F360-C86C-D547-917B-0D91714296D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577729" y="1573308"/>
            <a:ext cx="3031252" cy="476249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B5EC669F-3909-DE4D-A9F7-5DA6F5242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952" y="1556809"/>
            <a:ext cx="3031252" cy="476249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741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49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7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8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latin typeface="Bahnschrift Light" panose="020B0502040204020203" pitchFamily="34" charset="0"/>
                <a:cs typeface="Arial" panose="020B0604020202020204" pitchFamily="34" charset="0"/>
              </a:rPr>
              <a:t>ESearch Project</a:t>
            </a:r>
          </a:p>
        </p:txBody>
      </p:sp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E2DD1A3-4C7D-436D-96FF-A03954DE1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373740"/>
              </p:ext>
            </p:extLst>
          </p:nvPr>
        </p:nvGraphicFramePr>
        <p:xfrm>
          <a:off x="1890445" y="976045"/>
          <a:ext cx="10301555" cy="537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94F68370-D4D6-4E31-8429-FB8A51E6B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56" y="1962363"/>
            <a:ext cx="3434191" cy="21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982956-2717-4D88-8D7B-15DA36B2C5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09800" y="224516"/>
            <a:ext cx="7772400" cy="4914900"/>
          </a:xfrm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A6477339-56F0-4FE6-BBA1-629BE91D5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36515"/>
              </p:ext>
            </p:extLst>
          </p:nvPr>
        </p:nvGraphicFramePr>
        <p:xfrm>
          <a:off x="1428107" y="5139416"/>
          <a:ext cx="9585610" cy="1592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679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10019A59-6BCB-4868-BE5F-683A969BD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887624"/>
              </p:ext>
            </p:extLst>
          </p:nvPr>
        </p:nvGraphicFramePr>
        <p:xfrm>
          <a:off x="410966" y="292813"/>
          <a:ext cx="11202255" cy="627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4849402" y="3061698"/>
            <a:ext cx="2527443" cy="996595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Escopo do Projeto técnico </a:t>
            </a:r>
          </a:p>
        </p:txBody>
      </p:sp>
    </p:spTree>
    <p:extLst>
      <p:ext uri="{BB962C8B-B14F-4D97-AF65-F5344CB8AC3E}">
        <p14:creationId xmlns:p14="http://schemas.microsoft.com/office/powerpoint/2010/main" val="9748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F497C01-BF3F-4D18-A5BD-AAE8C90C4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604875"/>
              </p:ext>
            </p:extLst>
          </p:nvPr>
        </p:nvGraphicFramePr>
        <p:xfrm>
          <a:off x="832206" y="1643865"/>
          <a:ext cx="10233061" cy="441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136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">
      <a:dk1>
        <a:srgbClr val="000000"/>
      </a:dk1>
      <a:lt1>
        <a:srgbClr val="FFFFFF"/>
      </a:lt1>
      <a:dk2>
        <a:srgbClr val="172230"/>
      </a:dk2>
      <a:lt2>
        <a:srgbClr val="FFFFFF"/>
      </a:lt2>
      <a:accent1>
        <a:srgbClr val="FF7334"/>
      </a:accent1>
      <a:accent2>
        <a:srgbClr val="FEB040"/>
      </a:accent2>
      <a:accent3>
        <a:srgbClr val="274D57"/>
      </a:accent3>
      <a:accent4>
        <a:srgbClr val="72A994"/>
      </a:accent4>
      <a:accent5>
        <a:srgbClr val="FDCB68"/>
      </a:accent5>
      <a:accent6>
        <a:srgbClr val="FF545F"/>
      </a:accent6>
      <a:hlink>
        <a:srgbClr val="36A7F7"/>
      </a:hlink>
      <a:folHlink>
        <a:srgbClr val="36A7F7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1982905_TF33751085.potx" id="{9255DCAC-86E1-44E6-BBBF-B69973081BFA}" vid="{1F3EF138-DC20-415B-88B8-20E134C54F4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gráfica animada</Template>
  <TotalTime>0</TotalTime>
  <Words>92</Words>
  <Application>Microsoft Office PowerPoint</Application>
  <PresentationFormat>Widescreen</PresentationFormat>
  <Paragraphs>27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Bahnschrift Light</vt:lpstr>
      <vt:lpstr>Bahnschrift SemiLight</vt:lpstr>
      <vt:lpstr>Calibri</vt:lpstr>
      <vt:lpstr>Franklin Gothic Book</vt:lpstr>
      <vt:lpstr>Franklin Gothic Medium</vt:lpstr>
      <vt:lpstr>Tema do Office</vt:lpstr>
      <vt:lpstr>ESearch Project</vt:lpstr>
      <vt:lpstr>Apresentação do PowerPoint</vt:lpstr>
      <vt:lpstr>Apresentação do PowerPoint</vt:lpstr>
      <vt:lpstr>Escopo do Projeto técnico 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2018-12-19T04:23:11Z</dcterms:created>
  <dcterms:modified xsi:type="dcterms:W3CDTF">2018-12-19T05:00:26Z</dcterms:modified>
  <cp:category/>
</cp:coreProperties>
</file>